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0"/>
  </p:notesMasterIdLst>
  <p:handoutMasterIdLst>
    <p:handoutMasterId r:id="rId11"/>
  </p:handoutMasterIdLst>
  <p:sldIdLst>
    <p:sldId id="257" r:id="rId2"/>
    <p:sldId id="263" r:id="rId3"/>
    <p:sldId id="275" r:id="rId4"/>
    <p:sldId id="276" r:id="rId5"/>
    <p:sldId id="262" r:id="rId6"/>
    <p:sldId id="277" r:id="rId7"/>
    <p:sldId id="278" r:id="rId8"/>
    <p:sldId id="279" r:id="rId9"/>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2/layout/IconVerticalSolidList" loCatId="icon" qsTypeId="urn:microsoft.com/office/officeart/2005/8/quickstyle/simple1" qsCatId="simple" csTypeId="urn:microsoft.com/office/officeart/2005/8/colors/accent2_2" csCatId="accent2" phldr="1"/>
      <dgm:spPr/>
      <dgm:t>
        <a:bodyPr rtlCol="0"/>
        <a:lstStyle/>
        <a:p>
          <a:pPr rtl="0"/>
          <a:endParaRPr lang="en-US"/>
        </a:p>
      </dgm:t>
    </dgm:pt>
    <dgm:pt modelId="{40FC4FFE-8987-4A26-B7F4-8A516F18ADAE}">
      <dgm:prSet/>
      <dgm:spPr/>
      <dgm:t>
        <a:bodyPr rtlCol="0"/>
        <a:lstStyle/>
        <a:p>
          <a:pPr>
            <a:lnSpc>
              <a:spcPct val="100000"/>
            </a:lnSpc>
          </a:pPr>
          <a:r>
            <a:rPr lang="nl" dirty="0"/>
            <a:t>Check in</a:t>
          </a:r>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dgm:spPr/>
      <dgm:t>
        <a:bodyPr rtlCol="0"/>
        <a:lstStyle/>
        <a:p>
          <a:pPr>
            <a:lnSpc>
              <a:spcPct val="100000"/>
            </a:lnSpc>
          </a:pPr>
          <a:r>
            <a:rPr lang="nl" dirty="0"/>
            <a:t>Wat hebben we behandeld</a:t>
          </a:r>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dgm:t>
        <a:bodyPr rtlCol="0"/>
        <a:lstStyle/>
        <a:p>
          <a:pPr>
            <a:lnSpc>
              <a:spcPct val="100000"/>
            </a:lnSpc>
          </a:pPr>
          <a:r>
            <a:rPr lang="nl" dirty="0"/>
            <a:t>Whats new</a:t>
          </a:r>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D4056E4A-DF4C-45F1-9D91-93526D3D33C7}" type="pres">
      <dgm:prSet presAssocID="{01A66772-F185-4D58-B8BB-E9370D7A7A2B}" presName="root" presStyleCnt="0">
        <dgm:presLayoutVars>
          <dgm:dir/>
          <dgm:resizeHandles val="exact"/>
        </dgm:presLayoutVars>
      </dgm:prSet>
      <dgm:spPr/>
    </dgm:pt>
    <dgm:pt modelId="{71143172-A4AF-4968-8ABD-26C1D5FB40BA}" type="pres">
      <dgm:prSet presAssocID="{40FC4FFE-8987-4A26-B7F4-8A516F18ADAE}" presName="compNode" presStyleCnt="0"/>
      <dgm:spPr/>
    </dgm:pt>
    <dgm:pt modelId="{B7171CF5-69CA-4DE3-B45F-A72FF20AB50B}" type="pres">
      <dgm:prSet presAssocID="{40FC4FFE-8987-4A26-B7F4-8A516F18ADAE}" presName="bgRect" presStyleLbl="bgShp" presStyleIdx="0" presStyleCnt="3" custLinFactNeighborY="-43"/>
      <dgm:spPr/>
    </dgm:pt>
    <dgm:pt modelId="{38055D09-0650-4B44-BEFC-0EE59D4375C5}" type="pres">
      <dgm:prSet presAssocID="{40FC4FFE-8987-4A26-B7F4-8A516F18AD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Vragen"/>
        </a:ext>
      </dgm:extLst>
    </dgm:pt>
    <dgm:pt modelId="{889483F1-9708-4FD2-B258-395CCF0D7E5A}" type="pres">
      <dgm:prSet presAssocID="{40FC4FFE-8987-4A26-B7F4-8A516F18ADAE}" presName="spaceRect" presStyleCnt="0"/>
      <dgm:spPr/>
    </dgm:pt>
    <dgm:pt modelId="{4C75A170-08BD-43EE-BCFD-AD9FB80F4E2C}" type="pres">
      <dgm:prSet presAssocID="{40FC4FFE-8987-4A26-B7F4-8A516F18ADAE}" presName="parTx" presStyleLbl="revTx" presStyleIdx="0" presStyleCnt="3">
        <dgm:presLayoutVars>
          <dgm:chMax val="0"/>
          <dgm:chPref val="0"/>
        </dgm:presLayoutVars>
      </dgm:prSet>
      <dgm:spPr/>
    </dgm:pt>
    <dgm:pt modelId="{4CE15DD0-A33D-4D32-8B28-A448B24CA79D}" type="pres">
      <dgm:prSet presAssocID="{5B62599A-5C9B-48E7-896E-EA782AC60C8B}" presName="sibTrans" presStyleCnt="0"/>
      <dgm:spPr/>
    </dgm:pt>
    <dgm:pt modelId="{268BF029-B549-4C15-B75C-65021550C365}" type="pres">
      <dgm:prSet presAssocID="{49225C73-1633-42F1-AB3B-7CB183E5F8B8}" presName="compNode" presStyleCnt="0"/>
      <dgm:spPr/>
    </dgm:pt>
    <dgm:pt modelId="{3065F224-C2E5-43DF-A4EC-AE2180B7BE5D}" type="pres">
      <dgm:prSet presAssocID="{49225C73-1633-42F1-AB3B-7CB183E5F8B8}" presName="bgRect" presStyleLbl="bgShp" presStyleIdx="1" presStyleCnt="3"/>
      <dgm:spPr/>
    </dgm:pt>
    <dgm:pt modelId="{BDFE9327-AFCC-4061-BACC-834DAA03FD95}" type="pres">
      <dgm:prSet presAssocID="{49225C73-1633-42F1-AB3B-7CB183E5F8B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Klaslokaal"/>
        </a:ext>
      </dgm:extLst>
    </dgm:pt>
    <dgm:pt modelId="{75A7C5F5-7B07-4EFB-9E65-263BBCE91E39}" type="pres">
      <dgm:prSet presAssocID="{49225C73-1633-42F1-AB3B-7CB183E5F8B8}" presName="spaceRect" presStyleCnt="0"/>
      <dgm:spPr/>
    </dgm:pt>
    <dgm:pt modelId="{9D955E98-BE6C-4AA0-A135-6644BEF081F8}" type="pres">
      <dgm:prSet presAssocID="{49225C73-1633-42F1-AB3B-7CB183E5F8B8}" presName="parTx" presStyleLbl="revTx" presStyleIdx="1" presStyleCnt="3">
        <dgm:presLayoutVars>
          <dgm:chMax val="0"/>
          <dgm:chPref val="0"/>
        </dgm:presLayoutVars>
      </dgm:prSet>
      <dgm:spPr/>
    </dgm:pt>
    <dgm:pt modelId="{8EA7D705-5B43-4031-88ED-B366086E9913}" type="pres">
      <dgm:prSet presAssocID="{9646853A-8964-4519-A5B1-0B7D18B2983D}" presName="sibTrans" presStyleCnt="0"/>
      <dgm:spPr/>
    </dgm:pt>
    <dgm:pt modelId="{C316D0BC-095F-4029-A3DB-8AC775D54F56}" type="pres">
      <dgm:prSet presAssocID="{1C383F32-22E8-4F62-A3E0-BDC3D5F48992}" presName="compNode" presStyleCnt="0"/>
      <dgm:spPr/>
    </dgm:pt>
    <dgm:pt modelId="{73901C7A-DF1B-421E-A474-79195031CF91}" type="pres">
      <dgm:prSet presAssocID="{1C383F32-22E8-4F62-A3E0-BDC3D5F48992}" presName="bgRect" presStyleLbl="bgShp" presStyleIdx="2" presStyleCnt="3" custLinFactNeighborY="43"/>
      <dgm:spPr/>
    </dgm:pt>
    <dgm:pt modelId="{C0180B69-6E3D-4D16-B093-53F6B7EF236E}" type="pres">
      <dgm:prSet presAssocID="{1C383F32-22E8-4F62-A3E0-BDC3D5F4899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Hersenen in hoofd"/>
        </a:ext>
      </dgm:extLst>
    </dgm:pt>
    <dgm:pt modelId="{E76350AA-ED84-48DA-A638-3811BAE6209E}" type="pres">
      <dgm:prSet presAssocID="{1C383F32-22E8-4F62-A3E0-BDC3D5F48992}" presName="spaceRect" presStyleCnt="0"/>
      <dgm:spPr/>
    </dgm:pt>
    <dgm:pt modelId="{6C7FC247-E6CB-4B13-98D0-159FA35E01EB}" type="pres">
      <dgm:prSet presAssocID="{1C383F32-22E8-4F62-A3E0-BDC3D5F48992}" presName="parTx" presStyleLbl="revTx" presStyleIdx="2" presStyleCnt="3">
        <dgm:presLayoutVars>
          <dgm:chMax val="0"/>
          <dgm:chPref val="0"/>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0641E82F-DF38-4AB6-B9F3-9AFEE7DB9BC6}" type="presOf" srcId="{40FC4FFE-8987-4A26-B7F4-8A516F18ADAE}" destId="{4C75A170-08BD-43EE-BCFD-AD9FB80F4E2C}" srcOrd="0" destOrd="0" presId="urn:microsoft.com/office/officeart/2018/2/layout/IconVerticalSolidList"/>
    <dgm:cxn modelId="{DCFAE644-A0EE-4CC7-AC63-C262AEA0CFFE}" type="presOf" srcId="{49225C73-1633-42F1-AB3B-7CB183E5F8B8}" destId="{9D955E98-BE6C-4AA0-A135-6644BEF081F8}" srcOrd="0" destOrd="0" presId="urn:microsoft.com/office/officeart/2018/2/layout/IconVerticalSolidList"/>
    <dgm:cxn modelId="{73FF4B46-AB65-40EE-9D8A-30C49B5BCFD6}" type="presOf" srcId="{1C383F32-22E8-4F62-A3E0-BDC3D5F48992}" destId="{6C7FC247-E6CB-4B13-98D0-159FA35E01EB}" srcOrd="0" destOrd="0" presId="urn:microsoft.com/office/officeart/2018/2/layout/IconVerticalSolidList"/>
    <dgm:cxn modelId="{C7AD8469-3C68-4AF9-AB82-79B0043AA120}" srcId="{01A66772-F185-4D58-B8BB-E9370D7A7A2B}" destId="{40FC4FFE-8987-4A26-B7F4-8A516F18ADAE}" srcOrd="0" destOrd="0" parTransId="{CAD7EF86-FB23-41F6-BF42-040B36DEFDB1}" sibTransId="{5B62599A-5C9B-48E7-896E-EA782AC60C8B}"/>
    <dgm:cxn modelId="{C4CCE57E-E871-46D6-BAD5-880252C95D22}" srcId="{01A66772-F185-4D58-B8BB-E9370D7A7A2B}" destId="{1C383F32-22E8-4F62-A3E0-BDC3D5F48992}" srcOrd="2" destOrd="0" parTransId="{A7920A2F-3244-4159-AF04-6A1D38B7B317}" sibTransId="{8500F72A-2C6D-4FDF-9C1D-CA691380EB0B}"/>
    <dgm:cxn modelId="{64DF18E1-6BA4-4F5F-AA71-3C2D04E18E5B}" type="presOf" srcId="{01A66772-F185-4D58-B8BB-E9370D7A7A2B}" destId="{D4056E4A-DF4C-45F1-9D91-93526D3D33C7}" srcOrd="0" destOrd="0" presId="urn:microsoft.com/office/officeart/2018/2/layout/IconVerticalSolidList"/>
    <dgm:cxn modelId="{6B4EBAFD-E5A9-42ED-93BC-9E1A56A675C8}" type="presParOf" srcId="{D4056E4A-DF4C-45F1-9D91-93526D3D33C7}" destId="{71143172-A4AF-4968-8ABD-26C1D5FB40BA}" srcOrd="0" destOrd="0" presId="urn:microsoft.com/office/officeart/2018/2/layout/IconVerticalSolidList"/>
    <dgm:cxn modelId="{23463F34-33F9-41E2-8F00-21E593B108FA}" type="presParOf" srcId="{71143172-A4AF-4968-8ABD-26C1D5FB40BA}" destId="{B7171CF5-69CA-4DE3-B45F-A72FF20AB50B}" srcOrd="0" destOrd="0" presId="urn:microsoft.com/office/officeart/2018/2/layout/IconVerticalSolidList"/>
    <dgm:cxn modelId="{1E4B84F7-5B0A-4ADF-934A-A3B12AF80F7F}" type="presParOf" srcId="{71143172-A4AF-4968-8ABD-26C1D5FB40BA}" destId="{38055D09-0650-4B44-BEFC-0EE59D4375C5}" srcOrd="1" destOrd="0" presId="urn:microsoft.com/office/officeart/2018/2/layout/IconVerticalSolidList"/>
    <dgm:cxn modelId="{61C54D19-A829-4492-ACE1-FFD158DD7190}" type="presParOf" srcId="{71143172-A4AF-4968-8ABD-26C1D5FB40BA}" destId="{889483F1-9708-4FD2-B258-395CCF0D7E5A}" srcOrd="2" destOrd="0" presId="urn:microsoft.com/office/officeart/2018/2/layout/IconVerticalSolidList"/>
    <dgm:cxn modelId="{041DD2DD-4E71-48F4-9996-5B1C86DDC145}" type="presParOf" srcId="{71143172-A4AF-4968-8ABD-26C1D5FB40BA}" destId="{4C75A170-08BD-43EE-BCFD-AD9FB80F4E2C}" srcOrd="3" destOrd="0" presId="urn:microsoft.com/office/officeart/2018/2/layout/IconVerticalSolidList"/>
    <dgm:cxn modelId="{C5C1B51A-D8E1-4D09-BFB4-405EC5CCC30D}" type="presParOf" srcId="{D4056E4A-DF4C-45F1-9D91-93526D3D33C7}" destId="{4CE15DD0-A33D-4D32-8B28-A448B24CA79D}" srcOrd="1" destOrd="0" presId="urn:microsoft.com/office/officeart/2018/2/layout/IconVerticalSolidList"/>
    <dgm:cxn modelId="{209CF730-63E9-49E1-A240-2B1601B74F3B}" type="presParOf" srcId="{D4056E4A-DF4C-45F1-9D91-93526D3D33C7}" destId="{268BF029-B549-4C15-B75C-65021550C365}" srcOrd="2" destOrd="0" presId="urn:microsoft.com/office/officeart/2018/2/layout/IconVerticalSolidList"/>
    <dgm:cxn modelId="{4C5537BB-325F-48E1-99D6-4D2532736FEC}" type="presParOf" srcId="{268BF029-B549-4C15-B75C-65021550C365}" destId="{3065F224-C2E5-43DF-A4EC-AE2180B7BE5D}" srcOrd="0" destOrd="0" presId="urn:microsoft.com/office/officeart/2018/2/layout/IconVerticalSolidList"/>
    <dgm:cxn modelId="{D03B4770-4928-413B-AEB0-11B0ACF47D75}" type="presParOf" srcId="{268BF029-B549-4C15-B75C-65021550C365}" destId="{BDFE9327-AFCC-4061-BACC-834DAA03FD95}" srcOrd="1" destOrd="0" presId="urn:microsoft.com/office/officeart/2018/2/layout/IconVerticalSolidList"/>
    <dgm:cxn modelId="{034AD42A-E875-4A74-A714-8B103A4CC1FD}" type="presParOf" srcId="{268BF029-B549-4C15-B75C-65021550C365}" destId="{75A7C5F5-7B07-4EFB-9E65-263BBCE91E39}" srcOrd="2" destOrd="0" presId="urn:microsoft.com/office/officeart/2018/2/layout/IconVerticalSolidList"/>
    <dgm:cxn modelId="{1288126B-F653-4B70-9D50-B388B9116CFC}" type="presParOf" srcId="{268BF029-B549-4C15-B75C-65021550C365}" destId="{9D955E98-BE6C-4AA0-A135-6644BEF081F8}" srcOrd="3" destOrd="0" presId="urn:microsoft.com/office/officeart/2018/2/layout/IconVerticalSolidList"/>
    <dgm:cxn modelId="{335C4460-1AA7-46A7-BB5B-FE93D13368C3}" type="presParOf" srcId="{D4056E4A-DF4C-45F1-9D91-93526D3D33C7}" destId="{8EA7D705-5B43-4031-88ED-B366086E9913}" srcOrd="3" destOrd="0" presId="urn:microsoft.com/office/officeart/2018/2/layout/IconVerticalSolidList"/>
    <dgm:cxn modelId="{248843AD-BB38-4EC1-B675-992DD351BBE3}" type="presParOf" srcId="{D4056E4A-DF4C-45F1-9D91-93526D3D33C7}" destId="{C316D0BC-095F-4029-A3DB-8AC775D54F56}" srcOrd="4" destOrd="0" presId="urn:microsoft.com/office/officeart/2018/2/layout/IconVerticalSolidList"/>
    <dgm:cxn modelId="{5683FB03-FDDD-444A-81CF-DEA96A092640}" type="presParOf" srcId="{C316D0BC-095F-4029-A3DB-8AC775D54F56}" destId="{73901C7A-DF1B-421E-A474-79195031CF91}" srcOrd="0" destOrd="0" presId="urn:microsoft.com/office/officeart/2018/2/layout/IconVerticalSolidList"/>
    <dgm:cxn modelId="{769A03B6-9A04-47C9-ABCA-80D4EAB994DA}" type="presParOf" srcId="{C316D0BC-095F-4029-A3DB-8AC775D54F56}" destId="{C0180B69-6E3D-4D16-B093-53F6B7EF236E}" srcOrd="1" destOrd="0" presId="urn:microsoft.com/office/officeart/2018/2/layout/IconVerticalSolidList"/>
    <dgm:cxn modelId="{48282A44-5FEC-4EC4-B1F8-9D42E0ADABC2}" type="presParOf" srcId="{C316D0BC-095F-4029-A3DB-8AC775D54F56}" destId="{E76350AA-ED84-48DA-A638-3811BAE6209E}" srcOrd="2" destOrd="0" presId="urn:microsoft.com/office/officeart/2018/2/layout/IconVerticalSolidList"/>
    <dgm:cxn modelId="{A3362AEE-0731-4E40-B237-01817914E403}" type="presParOf" srcId="{C316D0BC-095F-4029-A3DB-8AC775D54F56}" destId="{6C7FC247-E6CB-4B13-98D0-159FA35E01E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71CF5-69CA-4DE3-B45F-A72FF20AB50B}">
      <dsp:nvSpPr>
        <dsp:cNvPr id="0" name=""/>
        <dsp:cNvSpPr/>
      </dsp:nvSpPr>
      <dsp:spPr>
        <a:xfrm>
          <a:off x="0" y="0"/>
          <a:ext cx="6858000" cy="15236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055D09-0650-4B44-BEFC-0EE59D4375C5}">
      <dsp:nvSpPr>
        <dsp:cNvPr id="0" name=""/>
        <dsp:cNvSpPr/>
      </dsp:nvSpPr>
      <dsp:spPr>
        <a:xfrm>
          <a:off x="460897" y="343467"/>
          <a:ext cx="837995" cy="8379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75A170-08BD-43EE-BCFD-AD9FB80F4E2C}">
      <dsp:nvSpPr>
        <dsp:cNvPr id="0" name=""/>
        <dsp:cNvSpPr/>
      </dsp:nvSpPr>
      <dsp:spPr>
        <a:xfrm>
          <a:off x="1759790" y="651"/>
          <a:ext cx="5098209"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rtlCol="0" anchor="ctr" anchorCtr="0">
          <a:noAutofit/>
        </a:bodyPr>
        <a:lstStyle/>
        <a:p>
          <a:pPr marL="0" lvl="0" indent="0" algn="l" defTabSz="1111250">
            <a:lnSpc>
              <a:spcPct val="100000"/>
            </a:lnSpc>
            <a:spcBef>
              <a:spcPct val="0"/>
            </a:spcBef>
            <a:spcAft>
              <a:spcPct val="35000"/>
            </a:spcAft>
            <a:buNone/>
          </a:pPr>
          <a:r>
            <a:rPr lang="nl" sz="2500" kern="1200" dirty="0"/>
            <a:t>Check in</a:t>
          </a:r>
        </a:p>
      </dsp:txBody>
      <dsp:txXfrm>
        <a:off x="1759790" y="651"/>
        <a:ext cx="5098209" cy="1523627"/>
      </dsp:txXfrm>
    </dsp:sp>
    <dsp:sp modelId="{3065F224-C2E5-43DF-A4EC-AE2180B7BE5D}">
      <dsp:nvSpPr>
        <dsp:cNvPr id="0" name=""/>
        <dsp:cNvSpPr/>
      </dsp:nvSpPr>
      <dsp:spPr>
        <a:xfrm>
          <a:off x="0" y="1905186"/>
          <a:ext cx="6858000" cy="15236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FE9327-AFCC-4061-BACC-834DAA03FD95}">
      <dsp:nvSpPr>
        <dsp:cNvPr id="0" name=""/>
        <dsp:cNvSpPr/>
      </dsp:nvSpPr>
      <dsp:spPr>
        <a:xfrm>
          <a:off x="460897" y="2248002"/>
          <a:ext cx="837995" cy="8379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955E98-BE6C-4AA0-A135-6644BEF081F8}">
      <dsp:nvSpPr>
        <dsp:cNvPr id="0" name=""/>
        <dsp:cNvSpPr/>
      </dsp:nvSpPr>
      <dsp:spPr>
        <a:xfrm>
          <a:off x="1759790" y="1905186"/>
          <a:ext cx="5098209"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rtlCol="0" anchor="ctr" anchorCtr="0">
          <a:noAutofit/>
        </a:bodyPr>
        <a:lstStyle/>
        <a:p>
          <a:pPr marL="0" lvl="0" indent="0" algn="l" defTabSz="1111250">
            <a:lnSpc>
              <a:spcPct val="100000"/>
            </a:lnSpc>
            <a:spcBef>
              <a:spcPct val="0"/>
            </a:spcBef>
            <a:spcAft>
              <a:spcPct val="35000"/>
            </a:spcAft>
            <a:buNone/>
          </a:pPr>
          <a:r>
            <a:rPr lang="nl" sz="2500" kern="1200" dirty="0"/>
            <a:t>Wat hebben we behandeld</a:t>
          </a:r>
        </a:p>
      </dsp:txBody>
      <dsp:txXfrm>
        <a:off x="1759790" y="1905186"/>
        <a:ext cx="5098209" cy="1523627"/>
      </dsp:txXfrm>
    </dsp:sp>
    <dsp:sp modelId="{73901C7A-DF1B-421E-A474-79195031CF91}">
      <dsp:nvSpPr>
        <dsp:cNvPr id="0" name=""/>
        <dsp:cNvSpPr/>
      </dsp:nvSpPr>
      <dsp:spPr>
        <a:xfrm>
          <a:off x="0" y="3810372"/>
          <a:ext cx="6858000" cy="15236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180B69-6E3D-4D16-B093-53F6B7EF236E}">
      <dsp:nvSpPr>
        <dsp:cNvPr id="0" name=""/>
        <dsp:cNvSpPr/>
      </dsp:nvSpPr>
      <dsp:spPr>
        <a:xfrm>
          <a:off x="460897" y="4152537"/>
          <a:ext cx="837995" cy="8379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7FC247-E6CB-4B13-98D0-159FA35E01EB}">
      <dsp:nvSpPr>
        <dsp:cNvPr id="0" name=""/>
        <dsp:cNvSpPr/>
      </dsp:nvSpPr>
      <dsp:spPr>
        <a:xfrm>
          <a:off x="1759790" y="3809720"/>
          <a:ext cx="5098209" cy="1523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251" tIns="161251" rIns="161251" bIns="161251" numCol="1" spcCol="1270" rtlCol="0" anchor="ctr" anchorCtr="0">
          <a:noAutofit/>
        </a:bodyPr>
        <a:lstStyle/>
        <a:p>
          <a:pPr marL="0" lvl="0" indent="0" algn="l" defTabSz="1111250">
            <a:lnSpc>
              <a:spcPct val="100000"/>
            </a:lnSpc>
            <a:spcBef>
              <a:spcPct val="0"/>
            </a:spcBef>
            <a:spcAft>
              <a:spcPct val="35000"/>
            </a:spcAft>
            <a:buNone/>
          </a:pPr>
          <a:r>
            <a:rPr lang="nl" sz="2500" kern="1200" dirty="0"/>
            <a:t>Whats new</a:t>
          </a:r>
        </a:p>
      </dsp:txBody>
      <dsp:txXfrm>
        <a:off x="1759790" y="3809720"/>
        <a:ext cx="5098209" cy="152362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B944361-3FE4-4C33-B6CC-9B626079CF4E}" type="datetime1">
              <a:rPr lang="nl-NL" smtClean="0"/>
              <a:t>25-10-2020</a:t>
            </a:fld>
            <a:endParaRPr lang="en-US"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‹nr.›</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A0AE1CF-8C05-4DFD-8A52-BD851BD09F66}" type="datetime1">
              <a:rPr lang="nl-NL" smtClean="0"/>
              <a:t>25-10-2020</a:t>
            </a:fld>
            <a:endParaRPr 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
              <a:t>Klik om de tekststijlen van het model te bewerken</a:t>
            </a:r>
            <a:endParaRPr lang="en-US"/>
          </a:p>
          <a:p>
            <a:pPr lvl="1" rtl="0"/>
            <a:r>
              <a:rPr lang="nl"/>
              <a:t>Tweede niveau</a:t>
            </a:r>
          </a:p>
          <a:p>
            <a:pPr lvl="2" rtl="0"/>
            <a:r>
              <a:rPr lang="nl"/>
              <a:t>Derde niveau</a:t>
            </a:r>
          </a:p>
          <a:p>
            <a:pPr lvl="3" rtl="0"/>
            <a:r>
              <a:rPr lang="nl"/>
              <a:t>Vierde niveau</a:t>
            </a:r>
          </a:p>
          <a:p>
            <a:pPr lvl="4" rtl="0"/>
            <a:r>
              <a:rPr lang="nl"/>
              <a:t>Vijfde niveau</a:t>
            </a:r>
            <a:endParaRPr lang="en-US"/>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‹nr.›</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chthoek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hthoek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hthoek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e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Rechte verbindingslijn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Rechte verbindingslijn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el 1"/>
          <p:cNvSpPr>
            <a:spLocks noGrp="1"/>
          </p:cNvSpPr>
          <p:nvPr>
            <p:ph type="ctrTitle" hasCustomPrompt="1"/>
          </p:nvPr>
        </p:nvSpPr>
        <p:spPr>
          <a:xfrm>
            <a:off x="1629103" y="2244830"/>
            <a:ext cx="8933796" cy="2437232"/>
          </a:xfrm>
        </p:spPr>
        <p:txBody>
          <a:bodyPr tIns="45720" bIns="45720" rtlCol="0" anchor="ctr">
            <a:normAutofit/>
          </a:bodyPr>
          <a:lstStyle>
            <a:lvl1pPr algn="ctr">
              <a:lnSpc>
                <a:spcPct val="83000"/>
              </a:lnSpc>
              <a:defRPr lang="en-US" sz="6000" b="0" kern="1200" cap="all" spc="-100" baseline="0" dirty="0">
                <a:solidFill>
                  <a:schemeClr val="tx1">
                    <a:lumMod val="85000"/>
                    <a:lumOff val="15000"/>
                  </a:schemeClr>
                </a:solidFill>
                <a:effectLst/>
                <a:latin typeface="+mj-lt"/>
                <a:ea typeface="+mn-ea"/>
                <a:cs typeface="+mn-cs"/>
              </a:defRPr>
            </a:lvl1pPr>
          </a:lstStyle>
          <a:p>
            <a:pPr rtl="0"/>
            <a:r>
              <a:rPr lang="nl" dirty="0"/>
              <a:t>Klik om de titelstijl van het model te bewerken</a:t>
            </a:r>
            <a:endParaRPr lang="en-US" dirty="0"/>
          </a:p>
        </p:txBody>
      </p:sp>
      <p:sp>
        <p:nvSpPr>
          <p:cNvPr id="3" name="Subtitel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a:t>Klikken om de ondertitelstijl van het model te bewerken</a:t>
            </a:r>
            <a:endParaRPr lang="en-US" dirty="0"/>
          </a:p>
        </p:txBody>
      </p:sp>
      <p:sp>
        <p:nvSpPr>
          <p:cNvPr id="20" name="Tijdelijke aanduiding voor datum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7E8D7F90-5A64-4FA2-9D5B-A62D94ADDCB6}" type="datetime1">
              <a:rPr lang="nl-NL" smtClean="0"/>
              <a:t>25-10-2020</a:t>
            </a:fld>
            <a:endParaRPr lang="en-US" dirty="0"/>
          </a:p>
        </p:txBody>
      </p:sp>
      <p:sp>
        <p:nvSpPr>
          <p:cNvPr id="21" name="Tijdelijke aanduiding voor voettekst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Tijdelijke aanduiding voor dianummer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verticale tekst 2"/>
          <p:cNvSpPr>
            <a:spLocks noGrp="1"/>
          </p:cNvSpPr>
          <p:nvPr>
            <p:ph type="body" orient="vert" idx="1"/>
          </p:nvPr>
        </p:nvSpPr>
        <p:spPr/>
        <p:txBody>
          <a:bodyPr vert="eaVert"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datum 3"/>
          <p:cNvSpPr>
            <a:spLocks noGrp="1"/>
          </p:cNvSpPr>
          <p:nvPr>
            <p:ph type="dt" sz="half" idx="10"/>
          </p:nvPr>
        </p:nvSpPr>
        <p:spPr/>
        <p:txBody>
          <a:bodyPr rtlCol="0"/>
          <a:lstStyle/>
          <a:p>
            <a:pPr rtl="0"/>
            <a:fld id="{0FA81F08-EC64-4121-AF48-9EDCA01DF8AB}" type="datetime1">
              <a:rPr lang="nl-NL" smtClean="0"/>
              <a:t>25-10-2020</a:t>
            </a:fld>
            <a:endParaRPr lang="en-US"/>
          </a:p>
        </p:txBody>
      </p:sp>
      <p:sp>
        <p:nvSpPr>
          <p:cNvPr id="5" name="Tijdelijke aanduiding voor voettekst 4"/>
          <p:cNvSpPr>
            <a:spLocks noGrp="1"/>
          </p:cNvSpPr>
          <p:nvPr>
            <p:ph type="ftr" sz="quarter" idx="11"/>
          </p:nvPr>
        </p:nvSpPr>
        <p:spPr/>
        <p:txBody>
          <a:bodyPr rtlCol="0"/>
          <a:lstStyle/>
          <a:p>
            <a:pPr rtl="0"/>
            <a:endParaRPr lang="en-US"/>
          </a:p>
        </p:txBody>
      </p:sp>
      <p:sp>
        <p:nvSpPr>
          <p:cNvPr id="6" name="Tijdelijke aanduiding voor dianumm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991600" y="762000"/>
            <a:ext cx="2362200" cy="5257800"/>
          </a:xfrm>
        </p:spPr>
        <p:txBody>
          <a:bodyPr vert="eaVert" rtlCol="0"/>
          <a:lstStyle/>
          <a:p>
            <a:pPr rtl="0"/>
            <a:r>
              <a:rPr lang="nl-NL"/>
              <a:t>Klik om stijl te bewerken</a:t>
            </a:r>
            <a:endParaRPr lang="en-US" dirty="0"/>
          </a:p>
        </p:txBody>
      </p:sp>
      <p:sp>
        <p:nvSpPr>
          <p:cNvPr id="3" name="Tijdelijke aanduiding voor verticale tekst 2"/>
          <p:cNvSpPr>
            <a:spLocks noGrp="1"/>
          </p:cNvSpPr>
          <p:nvPr>
            <p:ph type="body" orient="vert" idx="1"/>
          </p:nvPr>
        </p:nvSpPr>
        <p:spPr>
          <a:xfrm>
            <a:off x="838200" y="762000"/>
            <a:ext cx="8077200" cy="5257800"/>
          </a:xfrm>
        </p:spPr>
        <p:txBody>
          <a:bodyPr vert="eaVert"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datum 3"/>
          <p:cNvSpPr>
            <a:spLocks noGrp="1"/>
          </p:cNvSpPr>
          <p:nvPr>
            <p:ph type="dt" sz="half" idx="10"/>
          </p:nvPr>
        </p:nvSpPr>
        <p:spPr/>
        <p:txBody>
          <a:bodyPr rtlCol="0"/>
          <a:lstStyle/>
          <a:p>
            <a:pPr rtl="0"/>
            <a:fld id="{7016570E-3C50-444E-8E64-5327E4F646DB}" type="datetime1">
              <a:rPr lang="nl-NL" smtClean="0"/>
              <a:t>25-10-2020</a:t>
            </a:fld>
            <a:endParaRPr lang="en-US"/>
          </a:p>
        </p:txBody>
      </p:sp>
      <p:sp>
        <p:nvSpPr>
          <p:cNvPr id="5" name="Tijdelijke aanduiding voor voettekst 4"/>
          <p:cNvSpPr>
            <a:spLocks noGrp="1"/>
          </p:cNvSpPr>
          <p:nvPr>
            <p:ph type="ftr" sz="quarter" idx="11"/>
          </p:nvPr>
        </p:nvSpPr>
        <p:spPr/>
        <p:txBody>
          <a:bodyPr rtlCol="0"/>
          <a:lstStyle/>
          <a:p>
            <a:pPr rtl="0"/>
            <a:endParaRPr lang="en-US"/>
          </a:p>
        </p:txBody>
      </p:sp>
      <p:sp>
        <p:nvSpPr>
          <p:cNvPr id="6" name="Tijdelijke aanduiding voor dianumm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inhoud 2"/>
          <p:cNvSpPr>
            <a:spLocks noGrp="1"/>
          </p:cNvSpPr>
          <p:nvPr>
            <p:ph idx="1"/>
          </p:nvPr>
        </p:nvSpPr>
        <p:spPr/>
        <p:txBody>
          <a:bodyPr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datum 3"/>
          <p:cNvSpPr>
            <a:spLocks noGrp="1"/>
          </p:cNvSpPr>
          <p:nvPr>
            <p:ph type="dt" sz="half" idx="10"/>
          </p:nvPr>
        </p:nvSpPr>
        <p:spPr/>
        <p:txBody>
          <a:bodyPr rtlCol="0"/>
          <a:lstStyle/>
          <a:p>
            <a:pPr rtl="0"/>
            <a:fld id="{551AF0A5-5393-407E-B612-7484747D7A4A}" type="datetime1">
              <a:rPr lang="nl-NL" smtClean="0"/>
              <a:t>25-10-2020</a:t>
            </a:fld>
            <a:endParaRPr lang="en-US"/>
          </a:p>
        </p:txBody>
      </p:sp>
      <p:sp>
        <p:nvSpPr>
          <p:cNvPr id="5" name="Tijdelijke aanduiding voor voettekst 4"/>
          <p:cNvSpPr>
            <a:spLocks noGrp="1"/>
          </p:cNvSpPr>
          <p:nvPr>
            <p:ph type="ftr" sz="quarter" idx="11"/>
          </p:nvPr>
        </p:nvSpPr>
        <p:spPr/>
        <p:txBody>
          <a:bodyPr rtlCol="0"/>
          <a:lstStyle/>
          <a:p>
            <a:pPr rtl="0"/>
            <a:endParaRPr lang="en-US"/>
          </a:p>
        </p:txBody>
      </p:sp>
      <p:sp>
        <p:nvSpPr>
          <p:cNvPr id="6" name="Tijdelijke aanduiding voor dianumm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15" name="Rechthoek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chthoek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hthoek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hthoek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1629156" y="2275165"/>
            <a:ext cx="8933688" cy="2406895"/>
          </a:xfrm>
        </p:spPr>
        <p:txBody>
          <a:bodyPr rtlCol="0" anchor="ctr">
            <a:normAutofit/>
          </a:bodyPr>
          <a:lstStyle>
            <a:lvl1pPr algn="ctr">
              <a:lnSpc>
                <a:spcPct val="83000"/>
              </a:lnSpc>
              <a:defRPr lang="en-US" sz="6000" kern="1200" cap="all" spc="-100" baseline="0" dirty="0">
                <a:solidFill>
                  <a:schemeClr val="tx1">
                    <a:lumMod val="85000"/>
                    <a:lumOff val="15000"/>
                  </a:schemeClr>
                </a:solidFill>
                <a:effectLst/>
                <a:latin typeface="+mj-lt"/>
                <a:ea typeface="+mn-ea"/>
                <a:cs typeface="+mn-cs"/>
              </a:defRPr>
            </a:lvl1pPr>
          </a:lstStyle>
          <a:p>
            <a:pPr rtl="0"/>
            <a:r>
              <a:rPr lang="nl" dirty="0"/>
              <a:t>Klik om de titelstijl van het model te bewerken</a:t>
            </a:r>
            <a:endParaRPr lang="en-US" dirty="0"/>
          </a:p>
        </p:txBody>
      </p:sp>
      <p:grpSp>
        <p:nvGrpSpPr>
          <p:cNvPr id="16" name="Groe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Rechte verbindingslijn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Rechte verbindingslijn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Rechte verbindingslijn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ijdelijke aanduiding voor tekst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a:t>Klikken om de tekststijl van het model te bewerken</a:t>
            </a:r>
          </a:p>
        </p:txBody>
      </p:sp>
      <p:sp>
        <p:nvSpPr>
          <p:cNvPr id="4" name="Tijdelijke aanduiding voor datum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12CFE930-455A-4554-8BAE-E60BA1E3A08E}" type="datetime1">
              <a:rPr lang="nl-NL" smtClean="0"/>
              <a:t>25-10-2020</a:t>
            </a:fld>
            <a:endParaRPr lang="en-US" dirty="0"/>
          </a:p>
        </p:txBody>
      </p:sp>
      <p:sp>
        <p:nvSpPr>
          <p:cNvPr id="5" name="Tijdelijke aanduiding voor voettekst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Tijdelijke aanduiding voor dianummer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el 7"/>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inhoud 2"/>
          <p:cNvSpPr>
            <a:spLocks noGrp="1"/>
          </p:cNvSpPr>
          <p:nvPr>
            <p:ph sz="half" idx="1" hasCustomPrompt="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4" name="Tijdelijke aanduiding voor inhoud 3"/>
          <p:cNvSpPr>
            <a:spLocks noGrp="1"/>
          </p:cNvSpPr>
          <p:nvPr>
            <p:ph sz="half" idx="2" hasCustomPrompt="1"/>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5" name="Tijdelijke aanduiding voor datum 4"/>
          <p:cNvSpPr>
            <a:spLocks noGrp="1"/>
          </p:cNvSpPr>
          <p:nvPr>
            <p:ph type="dt" sz="half" idx="10"/>
          </p:nvPr>
        </p:nvSpPr>
        <p:spPr/>
        <p:txBody>
          <a:bodyPr rtlCol="0"/>
          <a:lstStyle/>
          <a:p>
            <a:pPr rtl="0"/>
            <a:fld id="{26AB4578-2772-4D6F-AB69-EBA36BD98E2A}" type="datetime1">
              <a:rPr lang="nl-NL" smtClean="0"/>
              <a:t>25-10-2020</a:t>
            </a:fld>
            <a:endParaRPr lang="en-US"/>
          </a:p>
        </p:txBody>
      </p:sp>
      <p:sp>
        <p:nvSpPr>
          <p:cNvPr id="6" name="Tijdelijke aanduiding voor voettekst 5"/>
          <p:cNvSpPr>
            <a:spLocks noGrp="1"/>
          </p:cNvSpPr>
          <p:nvPr>
            <p:ph type="ftr" sz="quarter" idx="11"/>
          </p:nvPr>
        </p:nvSpPr>
        <p:spPr/>
        <p:txBody>
          <a:bodyPr rtlCol="0"/>
          <a:lstStyle/>
          <a:p>
            <a:pPr rtl="0"/>
            <a:endParaRPr lang="en-US"/>
          </a:p>
        </p:txBody>
      </p:sp>
      <p:sp>
        <p:nvSpPr>
          <p:cNvPr id="7" name="Tijdelijke aanduiding voor dianummer 6"/>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tekst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4" name="Tijdelijke aanduiding voor inhoud 3"/>
          <p:cNvSpPr>
            <a:spLocks noGrp="1"/>
          </p:cNvSpPr>
          <p:nvPr>
            <p:ph sz="half" idx="2" hasCustomPrompt="1"/>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p>
        </p:txBody>
      </p:sp>
      <p:sp>
        <p:nvSpPr>
          <p:cNvPr id="5" name="Tijdelijke aanduiding voor tekst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6" name="Tijdelijke aanduiding voor inhoud 5"/>
          <p:cNvSpPr>
            <a:spLocks noGrp="1"/>
          </p:cNvSpPr>
          <p:nvPr>
            <p:ph sz="quarter" idx="4" hasCustomPrompt="1"/>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p>
        </p:txBody>
      </p:sp>
      <p:sp>
        <p:nvSpPr>
          <p:cNvPr id="7" name="Tijdelijke aanduiding voor datum 6"/>
          <p:cNvSpPr>
            <a:spLocks noGrp="1"/>
          </p:cNvSpPr>
          <p:nvPr>
            <p:ph type="dt" sz="half" idx="10"/>
          </p:nvPr>
        </p:nvSpPr>
        <p:spPr/>
        <p:txBody>
          <a:bodyPr rtlCol="0"/>
          <a:lstStyle/>
          <a:p>
            <a:pPr rtl="0"/>
            <a:fld id="{D0BB7FAD-52F1-403C-A7EF-F72DBED65EB2}" type="datetime1">
              <a:rPr lang="nl-NL" smtClean="0"/>
              <a:t>25-10-2020</a:t>
            </a:fld>
            <a:endParaRPr lang="en-US"/>
          </a:p>
        </p:txBody>
      </p:sp>
      <p:sp>
        <p:nvSpPr>
          <p:cNvPr id="8" name="Tijdelijke aanduiding voor voettekst 7"/>
          <p:cNvSpPr>
            <a:spLocks noGrp="1"/>
          </p:cNvSpPr>
          <p:nvPr>
            <p:ph type="ftr" sz="quarter" idx="11"/>
          </p:nvPr>
        </p:nvSpPr>
        <p:spPr/>
        <p:txBody>
          <a:bodyPr rtlCol="0"/>
          <a:lstStyle/>
          <a:p>
            <a:pPr rtl="0"/>
            <a:endParaRPr lang="en-US"/>
          </a:p>
        </p:txBody>
      </p:sp>
      <p:sp>
        <p:nvSpPr>
          <p:cNvPr id="9" name="Tijdelijke aanduiding voor dianummer 8"/>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datum 2"/>
          <p:cNvSpPr>
            <a:spLocks noGrp="1"/>
          </p:cNvSpPr>
          <p:nvPr>
            <p:ph type="dt" sz="half" idx="10"/>
          </p:nvPr>
        </p:nvSpPr>
        <p:spPr/>
        <p:txBody>
          <a:bodyPr rtlCol="0"/>
          <a:lstStyle/>
          <a:p>
            <a:pPr rtl="0"/>
            <a:fld id="{2224FFE0-7434-490F-BFB9-9A01DE45589B}" type="datetime1">
              <a:rPr lang="nl-NL" smtClean="0"/>
              <a:t>25-10-2020</a:t>
            </a:fld>
            <a:endParaRPr lang="en-US"/>
          </a:p>
        </p:txBody>
      </p:sp>
      <p:sp>
        <p:nvSpPr>
          <p:cNvPr id="4" name="Tijdelijke aanduiding voor voettekst 3"/>
          <p:cNvSpPr>
            <a:spLocks noGrp="1"/>
          </p:cNvSpPr>
          <p:nvPr>
            <p:ph type="ftr" sz="quarter" idx="11"/>
          </p:nvPr>
        </p:nvSpPr>
        <p:spPr/>
        <p:txBody>
          <a:bodyPr rtlCol="0"/>
          <a:lstStyle/>
          <a:p>
            <a:pPr rtl="0"/>
            <a:endParaRPr lang="en-US"/>
          </a:p>
        </p:txBody>
      </p:sp>
      <p:sp>
        <p:nvSpPr>
          <p:cNvPr id="5" name="Tijdelijke aanduiding voor dianummer 4"/>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rtlCol="0"/>
          <a:lstStyle/>
          <a:p>
            <a:pPr rtl="0"/>
            <a:fld id="{5F091C7F-7718-4B53-84BD-A82374B0B289}" type="datetime1">
              <a:rPr lang="nl-NL" smtClean="0"/>
              <a:t>25-10-2020</a:t>
            </a:fld>
            <a:endParaRPr lang="en-US"/>
          </a:p>
        </p:txBody>
      </p:sp>
      <p:sp>
        <p:nvSpPr>
          <p:cNvPr id="3" name="Tijdelijke aanduiding voor voettekst 2"/>
          <p:cNvSpPr>
            <a:spLocks noGrp="1"/>
          </p:cNvSpPr>
          <p:nvPr>
            <p:ph type="ftr" sz="quarter" idx="11"/>
          </p:nvPr>
        </p:nvSpPr>
        <p:spPr/>
        <p:txBody>
          <a:bodyPr rtlCol="0"/>
          <a:lstStyle/>
          <a:p>
            <a:pPr rtl="0"/>
            <a:endParaRPr lang="en-US"/>
          </a:p>
        </p:txBody>
      </p:sp>
      <p:sp>
        <p:nvSpPr>
          <p:cNvPr id="4" name="Tijdelijke aanduiding voor dianummer 3"/>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D5E1BBF9-8BEF-4353-BA68-30AAF9EBD8D8}"/>
              </a:ext>
            </a:extLst>
          </p:cNvPr>
          <p:cNvSpPr/>
          <p:nvPr/>
        </p:nvSpPr>
        <p:spPr>
          <a:xfrm>
            <a:off x="8137918"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hthoek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nl-NL"/>
              <a:t>Klik om stijl te bewerken</a:t>
            </a:r>
            <a:endParaRPr lang="en-US" dirty="0"/>
          </a:p>
        </p:txBody>
      </p:sp>
      <p:sp>
        <p:nvSpPr>
          <p:cNvPr id="3" name="Tijdelijke aanduiding voor inhoud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tekst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8" name="Tijdelijke aanduiding voor datum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E584BC79-DC11-4B4D-9F88-DDD3EBEE1A6F}" type="datetime1">
              <a:rPr lang="nl-NL" smtClean="0"/>
              <a:t>25-10-2020</a:t>
            </a:fld>
            <a:endParaRPr lang="en-US"/>
          </a:p>
        </p:txBody>
      </p:sp>
      <p:sp>
        <p:nvSpPr>
          <p:cNvPr id="9" name="Tijdelijke aanduiding voor voettekst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Tijdelijke aanduiding voor dianummer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afbeelding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 dirty="0"/>
              <a:t>Klik op pictogram om afbeelding toe te voegen</a:t>
            </a:r>
            <a:endParaRPr lang="en-US" dirty="0"/>
          </a:p>
        </p:txBody>
      </p:sp>
      <p:sp>
        <p:nvSpPr>
          <p:cNvPr id="5" name="Tijdelijke aanduiding voor datum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25CE456B-66D4-4D88-B86C-4508AD5792B2}" type="datetime1">
              <a:rPr lang="nl-NL" smtClean="0"/>
              <a:t>25-10-2020</a:t>
            </a:fld>
            <a:endParaRPr lang="en-US" dirty="0"/>
          </a:p>
        </p:txBody>
      </p:sp>
      <p:sp>
        <p:nvSpPr>
          <p:cNvPr id="6" name="Tijdelijke aanduiding voor voettekst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Tijdelijke aanduiding voor dianummer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‹nr.›</a:t>
            </a:fld>
            <a:endParaRPr lang="en-US"/>
          </a:p>
        </p:txBody>
      </p:sp>
      <p:sp>
        <p:nvSpPr>
          <p:cNvPr id="12" name="Rechthoek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nl-NL"/>
              <a:t>Klik om stijl te bewerken</a:t>
            </a:r>
            <a:endParaRPr lang="en-US" dirty="0"/>
          </a:p>
        </p:txBody>
      </p:sp>
      <p:sp>
        <p:nvSpPr>
          <p:cNvPr id="4" name="Tijdelijke aanduiding voor tekst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hthoek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chthoek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hthoek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jdelijke aanduiding voor titel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nl" dirty="0"/>
              <a:t>Klik om de titelstijl van het model te bewerken</a:t>
            </a:r>
            <a:endParaRPr lang="en-US" dirty="0"/>
          </a:p>
        </p:txBody>
      </p:sp>
      <p:sp>
        <p:nvSpPr>
          <p:cNvPr id="3" name="Tijdelijke aanduiding voor tekst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nl"/>
              <a:t>Klik om de tekststijlen van het model te bewerken</a:t>
            </a:r>
          </a:p>
          <a:p>
            <a:pPr lvl="1" rtl="0"/>
            <a:r>
              <a:rPr lang="nl"/>
              <a:t>Tweede niveau</a:t>
            </a:r>
          </a:p>
          <a:p>
            <a:pPr lvl="2" rtl="0"/>
            <a:r>
              <a:rPr lang="nl"/>
              <a:t>Derde niveau</a:t>
            </a:r>
          </a:p>
          <a:p>
            <a:pPr lvl="3" rtl="0"/>
            <a:r>
              <a:rPr lang="nl"/>
              <a:t>Vierde niveau</a:t>
            </a:r>
          </a:p>
          <a:p>
            <a:pPr lvl="4" rtl="0"/>
            <a:r>
              <a:rPr lang="nl"/>
              <a:t>Vijfde niveau</a:t>
            </a:r>
            <a:endParaRPr lang="en-US" dirty="0"/>
          </a:p>
        </p:txBody>
      </p:sp>
      <p:sp>
        <p:nvSpPr>
          <p:cNvPr id="4" name="Tijdelijke aanduiding voor datum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2F8DAEB1-1903-4E6C-979A-2E37F8642850}" type="datetime1">
              <a:rPr lang="nl-NL" smtClean="0"/>
              <a:t>25-10-2020</a:t>
            </a:fld>
            <a:endParaRPr lang="en-US" dirty="0"/>
          </a:p>
        </p:txBody>
      </p:sp>
      <p:sp>
        <p:nvSpPr>
          <p:cNvPr id="5" name="Tijdelijke aanduiding voor voettekst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Tijdelijke aanduiding voor dianumm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‹nr.›</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12.svg"/><Relationship Id="rId4" Type="http://schemas.openxmlformats.org/officeDocument/2006/relationships/diagramQuickStyle" Target="../diagrams/quickStyle1.xml"/><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kennispleingehandicaptensector.nl/gehandicaptenzorg/Verdieping-Clientgroep-Niet-aangeboren-hersenletsel/verdieping-7-signalen-nah-wijkverpleegkundige.html" TargetMode="External"/><Relationship Id="rId2" Type="http://schemas.openxmlformats.org/officeDocument/2006/relationships/hyperlink" Target="http://www.kennispleingehandicaptensector.nl/niet-aangeboren-hersenletsel/7-signalen-nah-wijkverpleegkundig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kennisbundel.vilans.nl/niet-aangeboren-hersenletsel.html" TargetMode="External"/><Relationship Id="rId2" Type="http://schemas.openxmlformats.org/officeDocument/2006/relationships/hyperlink" Target="https://youtu.be/hC4wJc6rXFs" TargetMode="Externa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hyperlink" Target="https://www.mijngezondheidsgids.nl/hersenletsel-zorgt-breuk-levenslij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adlet.com/joannarodrigues23/yie5m8bp5bev7ywt" TargetMode="External"/><Relationship Id="rId2" Type="http://schemas.openxmlformats.org/officeDocument/2006/relationships/image" Target="../media/image1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Afbeelding 5" descr="Een close-up van een logo&#10;&#10;Beschrijving automatisch gegenereerd">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Rechthoek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hthoek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el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a:bodyPr>
          <a:lstStyle/>
          <a:p>
            <a:pPr rtl="0"/>
            <a:r>
              <a:rPr lang="nl" sz="4400" dirty="0">
                <a:solidFill>
                  <a:schemeClr val="tx1"/>
                </a:solidFill>
              </a:rPr>
              <a:t>NAH</a:t>
            </a:r>
          </a:p>
        </p:txBody>
      </p:sp>
      <p:sp>
        <p:nvSpPr>
          <p:cNvPr id="3" name="Subtitel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rtl="0">
              <a:spcAft>
                <a:spcPts val="600"/>
              </a:spcAft>
            </a:pPr>
            <a:r>
              <a:rPr lang="nl-NL" dirty="0">
                <a:solidFill>
                  <a:schemeClr val="tx1"/>
                </a:solidFill>
              </a:rPr>
              <a:t>L</a:t>
            </a:r>
            <a:r>
              <a:rPr lang="nl" dirty="0">
                <a:solidFill>
                  <a:schemeClr val="tx1"/>
                </a:solidFill>
              </a:rPr>
              <a:t>es 8</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4">
            <a:extLst>
              <a:ext uri="{FF2B5EF4-FFF2-40B4-BE49-F238E27FC236}">
                <a16:creationId xmlns:a16="http://schemas.microsoft.com/office/drawing/2014/main" id="{623A175E-E7F8-47FA-85FA-F35369A37FAF}"/>
              </a:ext>
            </a:extLst>
          </p:cNvPr>
          <p:cNvSpPr>
            <a:spLocks noGrp="1"/>
          </p:cNvSpPr>
          <p:nvPr>
            <p:ph type="dt" sz="half" idx="10"/>
          </p:nvPr>
        </p:nvSpPr>
        <p:spPr>
          <a:xfrm>
            <a:off x="5588000" y="6035040"/>
            <a:ext cx="1955800" cy="365760"/>
          </a:xfrm>
        </p:spPr>
        <p:txBody>
          <a:bodyPr/>
          <a:lstStyle/>
          <a:p>
            <a:pPr rtl="0">
              <a:spcAft>
                <a:spcPts val="600"/>
              </a:spcAft>
            </a:pPr>
            <a:fld id="{E584BC79-DC11-4B4D-9F88-DDD3EBEE1A6F}" type="datetime1">
              <a:rPr lang="nl-NL" smtClean="0"/>
              <a:pPr rtl="0">
                <a:spcAft>
                  <a:spcPts val="600"/>
                </a:spcAft>
              </a:pPr>
              <a:t>25-10-2020</a:t>
            </a:fld>
            <a:endParaRPr lang="en-US"/>
          </a:p>
        </p:txBody>
      </p:sp>
      <p:graphicFrame>
        <p:nvGraphicFramePr>
          <p:cNvPr id="5" name="Tijdelijke aanduiding voor inhoud 2">
            <a:extLst>
              <a:ext uri="{FF2B5EF4-FFF2-40B4-BE49-F238E27FC236}">
                <a16:creationId xmlns:a16="http://schemas.microsoft.com/office/drawing/2014/main" id="{91DB1382-7276-49FA-9632-38D558F457E3}"/>
              </a:ext>
            </a:extLst>
          </p:cNvPr>
          <p:cNvGraphicFramePr>
            <a:graphicFrameLocks noGrp="1"/>
          </p:cNvGraphicFramePr>
          <p:nvPr>
            <p:ph idx="1"/>
          </p:nvPr>
        </p:nvGraphicFramePr>
        <p:xfrm>
          <a:off x="685800" y="609600"/>
          <a:ext cx="68580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kstvak 12">
            <a:extLst>
              <a:ext uri="{FF2B5EF4-FFF2-40B4-BE49-F238E27FC236}">
                <a16:creationId xmlns:a16="http://schemas.microsoft.com/office/drawing/2014/main" id="{804AF7AA-2477-4F67-B9D9-D0198AAAF7F9}"/>
              </a:ext>
            </a:extLst>
          </p:cNvPr>
          <p:cNvSpPr txBox="1"/>
          <p:nvPr/>
        </p:nvSpPr>
        <p:spPr>
          <a:xfrm>
            <a:off x="8459079" y="512815"/>
            <a:ext cx="2691275" cy="2954655"/>
          </a:xfrm>
          <a:prstGeom prst="rect">
            <a:avLst/>
          </a:prstGeom>
          <a:noFill/>
        </p:spPr>
        <p:txBody>
          <a:bodyPr wrap="square" rtlCol="0">
            <a:spAutoFit/>
          </a:bodyPr>
          <a:lstStyle/>
          <a:p>
            <a:pPr marL="285750" indent="-285750">
              <a:buFont typeface="Arial" panose="020B0604020202020204" pitchFamily="34" charset="0"/>
              <a:buChar char="•"/>
            </a:pPr>
            <a:r>
              <a:rPr lang="nl-NL" sz="1400" dirty="0"/>
              <a:t>Interactief samen</a:t>
            </a:r>
          </a:p>
          <a:p>
            <a:pPr marL="285750" indent="-285750">
              <a:buFont typeface="Arial" panose="020B0604020202020204" pitchFamily="34" charset="0"/>
              <a:buChar char="•"/>
            </a:pPr>
            <a:r>
              <a:rPr lang="nl-NL" sz="1400" dirty="0"/>
              <a:t>Check in </a:t>
            </a:r>
          </a:p>
          <a:p>
            <a:pPr marL="285750" indent="-285750">
              <a:buFont typeface="Arial" panose="020B0604020202020204" pitchFamily="34" charset="0"/>
              <a:buChar char="•"/>
            </a:pPr>
            <a:endParaRPr lang="nl-NL" sz="1400" dirty="0"/>
          </a:p>
          <a:p>
            <a:pPr marL="285750" indent="-285750">
              <a:buFont typeface="Arial" panose="020B0604020202020204" pitchFamily="34" charset="0"/>
              <a:buChar char="•"/>
            </a:pPr>
            <a:r>
              <a:rPr lang="nl-NL" sz="1400" dirty="0"/>
              <a:t>Kennisbundel aan, scherm delen</a:t>
            </a:r>
          </a:p>
          <a:p>
            <a:pPr marL="285750" indent="-285750">
              <a:buFont typeface="Arial" panose="020B0604020202020204" pitchFamily="34" charset="0"/>
              <a:buChar char="•"/>
            </a:pPr>
            <a:r>
              <a:rPr lang="nl-NL" sz="1400" dirty="0"/>
              <a:t>Respect voor elkaar</a:t>
            </a:r>
          </a:p>
          <a:p>
            <a:pPr marL="285750" indent="-285750">
              <a:buFont typeface="Arial" panose="020B0604020202020204" pitchFamily="34" charset="0"/>
              <a:buChar char="•"/>
            </a:pPr>
            <a:r>
              <a:rPr lang="nl-NL" sz="1400" dirty="0"/>
              <a:t>Steek een handje op</a:t>
            </a:r>
          </a:p>
          <a:p>
            <a:pPr marL="285750" indent="-285750">
              <a:buFont typeface="Arial" panose="020B0604020202020204" pitchFamily="34" charset="0"/>
              <a:buChar char="•"/>
            </a:pPr>
            <a:r>
              <a:rPr lang="nl-NL" sz="1400" dirty="0"/>
              <a:t>Laat elkaar uitpraten</a:t>
            </a:r>
          </a:p>
          <a:p>
            <a:pPr marL="285750" indent="-285750">
              <a:buFont typeface="Arial" panose="020B0604020202020204" pitchFamily="34" charset="0"/>
              <a:buChar char="•"/>
            </a:pPr>
            <a:r>
              <a:rPr lang="nl-NL" sz="1400" dirty="0"/>
              <a:t>Wees jezelf</a:t>
            </a:r>
          </a:p>
          <a:p>
            <a:pPr marL="285750" indent="-285750">
              <a:buFont typeface="Arial" panose="020B0604020202020204" pitchFamily="34" charset="0"/>
              <a:buChar char="•"/>
            </a:pPr>
            <a:r>
              <a:rPr lang="nl-NL" sz="1400" dirty="0"/>
              <a:t>Wat vinden jullie belangrijk?</a:t>
            </a:r>
          </a:p>
          <a:p>
            <a:pPr marL="285750" indent="-285750">
              <a:buFont typeface="Arial" panose="020B0604020202020204" pitchFamily="34" charset="0"/>
              <a:buChar char="•"/>
            </a:pPr>
            <a:r>
              <a:rPr lang="nl-NL" sz="1400" dirty="0"/>
              <a:t>Verdieping op aanvraag</a:t>
            </a:r>
          </a:p>
          <a:p>
            <a:endParaRPr lang="nl-NL" dirty="0"/>
          </a:p>
        </p:txBody>
      </p:sp>
      <p:pic>
        <p:nvPicPr>
          <p:cNvPr id="16" name="Graphic 15" descr="Contour van grappig gezicht">
            <a:extLst>
              <a:ext uri="{FF2B5EF4-FFF2-40B4-BE49-F238E27FC236}">
                <a16:creationId xmlns:a16="http://schemas.microsoft.com/office/drawing/2014/main" id="{3D4329A9-00B8-49CE-821A-467EB676654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624407" y="695417"/>
            <a:ext cx="489751" cy="489751"/>
          </a:xfrm>
          <a:prstGeom prst="rect">
            <a:avLst/>
          </a:prstGeom>
        </p:spPr>
      </p:pic>
      <p:pic>
        <p:nvPicPr>
          <p:cNvPr id="18" name="Graphic 17" descr="Contour van huilend gezicht">
            <a:extLst>
              <a:ext uri="{FF2B5EF4-FFF2-40B4-BE49-F238E27FC236}">
                <a16:creationId xmlns:a16="http://schemas.microsoft.com/office/drawing/2014/main" id="{A0D2ACBE-A041-4A6D-B04F-DD563F1267A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187796" y="695416"/>
            <a:ext cx="489751" cy="489751"/>
          </a:xfrm>
          <a:prstGeom prst="rect">
            <a:avLst/>
          </a:prstGeom>
        </p:spPr>
      </p:pic>
      <p:sp>
        <p:nvSpPr>
          <p:cNvPr id="19" name="Tekstvak 18">
            <a:extLst>
              <a:ext uri="{FF2B5EF4-FFF2-40B4-BE49-F238E27FC236}">
                <a16:creationId xmlns:a16="http://schemas.microsoft.com/office/drawing/2014/main" id="{09938976-4509-40E8-A038-BC3688E280F0}"/>
              </a:ext>
            </a:extLst>
          </p:cNvPr>
          <p:cNvSpPr txBox="1"/>
          <p:nvPr/>
        </p:nvSpPr>
        <p:spPr>
          <a:xfrm>
            <a:off x="8459078" y="3089428"/>
            <a:ext cx="2691275" cy="1384995"/>
          </a:xfrm>
          <a:prstGeom prst="rect">
            <a:avLst/>
          </a:prstGeom>
          <a:noFill/>
        </p:spPr>
        <p:txBody>
          <a:bodyPr wrap="square" rtlCol="0">
            <a:spAutoFit/>
          </a:bodyPr>
          <a:lstStyle/>
          <a:p>
            <a:pPr marL="285750" indent="-285750">
              <a:buFont typeface="Arial" panose="020B0604020202020204" pitchFamily="34" charset="0"/>
              <a:buChar char="•"/>
            </a:pPr>
            <a:r>
              <a:rPr lang="nl-NL" sz="1400" dirty="0"/>
              <a:t>Keuzendeel verdieping NAH</a:t>
            </a:r>
          </a:p>
          <a:p>
            <a:pPr marL="285750" indent="-285750">
              <a:buFont typeface="Arial" panose="020B0604020202020204" pitchFamily="34" charset="0"/>
              <a:buChar char="•"/>
            </a:pPr>
            <a:r>
              <a:rPr lang="nl-NL" sz="1400" dirty="0">
                <a:effectLst/>
                <a:ea typeface="Calibri" panose="020F0502020204030204" pitchFamily="34" charset="0"/>
                <a:cs typeface="Times New Roman" panose="02020603050405020304" pitchFamily="18" charset="0"/>
              </a:rPr>
              <a:t>kennis en kunde ter voorbereiding voor de eindtermen van het praktijkexamen</a:t>
            </a:r>
            <a:r>
              <a:rPr lang="nl-NL" sz="1400" dirty="0"/>
              <a:t> BPV</a:t>
            </a:r>
          </a:p>
        </p:txBody>
      </p:sp>
      <p:sp>
        <p:nvSpPr>
          <p:cNvPr id="2" name="Tekstvak 1">
            <a:extLst>
              <a:ext uri="{FF2B5EF4-FFF2-40B4-BE49-F238E27FC236}">
                <a16:creationId xmlns:a16="http://schemas.microsoft.com/office/drawing/2014/main" id="{7AD06A2D-FAE9-4978-9503-9A2B39BDBF4F}"/>
              </a:ext>
            </a:extLst>
          </p:cNvPr>
          <p:cNvSpPr txBox="1"/>
          <p:nvPr/>
        </p:nvSpPr>
        <p:spPr>
          <a:xfrm>
            <a:off x="8459079" y="4776186"/>
            <a:ext cx="2691275" cy="369332"/>
          </a:xfrm>
          <a:prstGeom prst="rect">
            <a:avLst/>
          </a:prstGeom>
          <a:noFill/>
        </p:spPr>
        <p:txBody>
          <a:bodyPr wrap="square" rtlCol="0">
            <a:spAutoFit/>
          </a:bodyPr>
          <a:lstStyle/>
          <a:p>
            <a:r>
              <a:rPr lang="nl-NL" sz="1800" b="1" u="none" strike="noStrike" dirty="0">
                <a:effectLst/>
                <a:latin typeface="Dinweb"/>
              </a:rPr>
              <a:t>Opdrachten doornemen</a:t>
            </a:r>
            <a:endParaRPr lang="nl-NL" dirty="0"/>
          </a:p>
        </p:txBody>
      </p:sp>
    </p:spTree>
    <p:extLst>
      <p:ext uri="{BB962C8B-B14F-4D97-AF65-F5344CB8AC3E}">
        <p14:creationId xmlns:p14="http://schemas.microsoft.com/office/powerpoint/2010/main" val="109790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xEl>
                                              <p:pRg st="3" end="3"/>
                                            </p:txEl>
                                          </p:spTgt>
                                        </p:tgtEl>
                                        <p:attrNameLst>
                                          <p:attrName>style.visibility</p:attrName>
                                        </p:attrNameLst>
                                      </p:cBhvr>
                                      <p:to>
                                        <p:strVal val="visible"/>
                                      </p:to>
                                    </p:set>
                                    <p:anim calcmode="lin" valueType="num">
                                      <p:cBhvr additive="base">
                                        <p:cTn id="31"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xEl>
                                              <p:pRg st="4" end="4"/>
                                            </p:txEl>
                                          </p:spTgt>
                                        </p:tgtEl>
                                        <p:attrNameLst>
                                          <p:attrName>style.visibility</p:attrName>
                                        </p:attrNameLst>
                                      </p:cBhvr>
                                      <p:to>
                                        <p:strVal val="visible"/>
                                      </p:to>
                                    </p:set>
                                    <p:anim calcmode="lin" valueType="num">
                                      <p:cBhvr additive="base">
                                        <p:cTn id="37"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
                                            <p:txEl>
                                              <p:pRg st="5" end="5"/>
                                            </p:txEl>
                                          </p:spTgt>
                                        </p:tgtEl>
                                        <p:attrNameLst>
                                          <p:attrName>style.visibility</p:attrName>
                                        </p:attrNameLst>
                                      </p:cBhvr>
                                      <p:to>
                                        <p:strVal val="visible"/>
                                      </p:to>
                                    </p:set>
                                    <p:anim calcmode="lin" valueType="num">
                                      <p:cBhvr additive="base">
                                        <p:cTn id="43"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xEl>
                                              <p:pRg st="6" end="6"/>
                                            </p:txEl>
                                          </p:spTgt>
                                        </p:tgtEl>
                                        <p:attrNameLst>
                                          <p:attrName>style.visibility</p:attrName>
                                        </p:attrNameLst>
                                      </p:cBhvr>
                                      <p:to>
                                        <p:strVal val="visible"/>
                                      </p:to>
                                    </p:set>
                                    <p:anim calcmode="lin" valueType="num">
                                      <p:cBhvr additive="base">
                                        <p:cTn id="49"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3">
                                            <p:txEl>
                                              <p:pRg st="7" end="7"/>
                                            </p:txEl>
                                          </p:spTgt>
                                        </p:tgtEl>
                                        <p:attrNameLst>
                                          <p:attrName>style.visibility</p:attrName>
                                        </p:attrNameLst>
                                      </p:cBhvr>
                                      <p:to>
                                        <p:strVal val="visible"/>
                                      </p:to>
                                    </p:set>
                                    <p:anim calcmode="lin" valueType="num">
                                      <p:cBhvr additive="base">
                                        <p:cTn id="55"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3">
                                            <p:txEl>
                                              <p:pRg st="8" end="8"/>
                                            </p:txEl>
                                          </p:spTgt>
                                        </p:tgtEl>
                                        <p:attrNameLst>
                                          <p:attrName>style.visibility</p:attrName>
                                        </p:attrNameLst>
                                      </p:cBhvr>
                                      <p:to>
                                        <p:strVal val="visible"/>
                                      </p:to>
                                    </p:set>
                                    <p:anim calcmode="lin" valueType="num">
                                      <p:cBhvr additive="base">
                                        <p:cTn id="61"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3">
                                            <p:txEl>
                                              <p:pRg st="9" end="9"/>
                                            </p:txEl>
                                          </p:spTgt>
                                        </p:tgtEl>
                                        <p:attrNameLst>
                                          <p:attrName>style.visibility</p:attrName>
                                        </p:attrNameLst>
                                      </p:cBhvr>
                                      <p:to>
                                        <p:strVal val="visible"/>
                                      </p:to>
                                    </p:set>
                                    <p:anim calcmode="lin" valueType="num">
                                      <p:cBhvr additive="base">
                                        <p:cTn id="67" dur="500" fill="hold"/>
                                        <p:tgtEl>
                                          <p:spTgt spid="1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9">
                                            <p:txEl>
                                              <p:pRg st="0" end="0"/>
                                            </p:txEl>
                                          </p:spTgt>
                                        </p:tgtEl>
                                        <p:attrNameLst>
                                          <p:attrName>style.visibility</p:attrName>
                                        </p:attrNameLst>
                                      </p:cBhvr>
                                      <p:to>
                                        <p:strVal val="visible"/>
                                      </p:to>
                                    </p:set>
                                    <p:anim calcmode="lin" valueType="num">
                                      <p:cBhvr additive="base">
                                        <p:cTn id="73"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9">
                                            <p:txEl>
                                              <p:pRg st="1" end="1"/>
                                            </p:txEl>
                                          </p:spTgt>
                                        </p:tgtEl>
                                        <p:attrNameLst>
                                          <p:attrName>style.visibility</p:attrName>
                                        </p:attrNameLst>
                                      </p:cBhvr>
                                      <p:to>
                                        <p:strVal val="visible"/>
                                      </p:to>
                                    </p:set>
                                    <p:anim calcmode="lin" valueType="num">
                                      <p:cBhvr additive="base">
                                        <p:cTn id="79" dur="500" fill="hold"/>
                                        <p:tgtEl>
                                          <p:spTgt spid="19">
                                            <p:txEl>
                                              <p:pRg st="1" end="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226365-461C-4F47-BBC4-6B940569281A}"/>
              </a:ext>
            </a:extLst>
          </p:cNvPr>
          <p:cNvSpPr>
            <a:spLocks noGrp="1"/>
          </p:cNvSpPr>
          <p:nvPr>
            <p:ph type="title"/>
          </p:nvPr>
        </p:nvSpPr>
        <p:spPr>
          <a:xfrm>
            <a:off x="594360" y="640263"/>
            <a:ext cx="3822192" cy="1344975"/>
          </a:xfrm>
        </p:spPr>
        <p:txBody>
          <a:bodyPr vert="horz" lIns="91440" tIns="45720" rIns="91440" bIns="45720" rtlCol="0">
            <a:normAutofit fontScale="90000"/>
          </a:bodyPr>
          <a:lstStyle/>
          <a:p>
            <a:r>
              <a:rPr lang="en-US" sz="3600" kern="1200" dirty="0" err="1">
                <a:solidFill>
                  <a:srgbClr val="002060"/>
                </a:solidFill>
                <a:latin typeface="+mj-lt"/>
                <a:ea typeface="+mj-ea"/>
                <a:cs typeface="+mj-cs"/>
              </a:rPr>
              <a:t>Overzicht</a:t>
            </a:r>
            <a:r>
              <a:rPr lang="en-US" sz="3600" kern="1200" dirty="0">
                <a:solidFill>
                  <a:srgbClr val="002060"/>
                </a:solidFill>
                <a:latin typeface="+mj-lt"/>
                <a:ea typeface="+mj-ea"/>
                <a:cs typeface="+mj-cs"/>
              </a:rPr>
              <a:t> </a:t>
            </a:r>
            <a:r>
              <a:rPr lang="en-US" sz="3600" kern="1200" dirty="0" err="1">
                <a:solidFill>
                  <a:srgbClr val="002060"/>
                </a:solidFill>
                <a:latin typeface="+mj-lt"/>
                <a:ea typeface="+mj-ea"/>
                <a:cs typeface="+mj-cs"/>
              </a:rPr>
              <a:t>lesdoelen</a:t>
            </a:r>
            <a:r>
              <a:rPr lang="en-US" sz="3600" kern="1200" dirty="0">
                <a:solidFill>
                  <a:srgbClr val="002060"/>
                </a:solidFill>
                <a:latin typeface="+mj-lt"/>
                <a:ea typeface="+mj-ea"/>
                <a:cs typeface="+mj-cs"/>
              </a:rPr>
              <a:t> per week</a:t>
            </a:r>
          </a:p>
        </p:txBody>
      </p:sp>
      <p:sp>
        <p:nvSpPr>
          <p:cNvPr id="32" name="Content Placeholder 31">
            <a:extLst>
              <a:ext uri="{FF2B5EF4-FFF2-40B4-BE49-F238E27FC236}">
                <a16:creationId xmlns:a16="http://schemas.microsoft.com/office/drawing/2014/main" id="{CF304C87-99C8-4C40-AE49-46DDBC9648A2}"/>
              </a:ext>
            </a:extLst>
          </p:cNvPr>
          <p:cNvSpPr>
            <a:spLocks noGrp="1"/>
          </p:cNvSpPr>
          <p:nvPr>
            <p:ph idx="1"/>
          </p:nvPr>
        </p:nvSpPr>
        <p:spPr>
          <a:xfrm>
            <a:off x="593610" y="2121763"/>
            <a:ext cx="3822192" cy="3773010"/>
          </a:xfrm>
        </p:spPr>
        <p:txBody>
          <a:bodyPr>
            <a:normAutofit/>
          </a:bodyPr>
          <a:lstStyle/>
          <a:p>
            <a:pPr marL="0" indent="0">
              <a:buNone/>
            </a:pPr>
            <a:endParaRPr lang="en-US" sz="2000" dirty="0">
              <a:solidFill>
                <a:schemeClr val="bg1"/>
              </a:solidFill>
            </a:endParaRPr>
          </a:p>
        </p:txBody>
      </p:sp>
      <p:sp>
        <p:nvSpPr>
          <p:cNvPr id="5" name="Rectangle 1">
            <a:extLst>
              <a:ext uri="{FF2B5EF4-FFF2-40B4-BE49-F238E27FC236}">
                <a16:creationId xmlns:a16="http://schemas.microsoft.com/office/drawing/2014/main" id="{4C9D7017-7153-4A9A-9CE8-AE1B4E02CB7E}"/>
              </a:ext>
            </a:extLst>
          </p:cNvPr>
          <p:cNvSpPr>
            <a:spLocks noChangeArrowheads="1"/>
          </p:cNvSpPr>
          <p:nvPr/>
        </p:nvSpPr>
        <p:spPr bwMode="auto">
          <a:xfrm>
            <a:off x="473262" y="1734565"/>
            <a:ext cx="3968109" cy="407840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R="0" lvl="0" fontAlgn="base">
              <a:lnSpc>
                <a:spcPct val="90000"/>
              </a:lnSpc>
              <a:spcBef>
                <a:spcPct val="0"/>
              </a:spcBef>
              <a:spcAft>
                <a:spcPts val="600"/>
              </a:spcAft>
              <a:buClrTx/>
              <a:buSzTx/>
              <a:tabLst/>
            </a:pPr>
            <a:endParaRPr kumimoji="0" lang="en-US" altLang="nl-NL" sz="2000" b="0" i="0" u="none" strike="noStrike" cap="none" normalizeH="0" baseline="0" dirty="0">
              <a:ln>
                <a:noFill/>
              </a:ln>
              <a:solidFill>
                <a:srgbClr val="FFFFFF"/>
              </a:solidFill>
              <a:effectLst/>
            </a:endParaRPr>
          </a:p>
        </p:txBody>
      </p:sp>
      <p:graphicFrame>
        <p:nvGraphicFramePr>
          <p:cNvPr id="30" name="Tijdelijke aanduiding voor inhoud 3">
            <a:extLst>
              <a:ext uri="{FF2B5EF4-FFF2-40B4-BE49-F238E27FC236}">
                <a16:creationId xmlns:a16="http://schemas.microsoft.com/office/drawing/2014/main" id="{CBE6EBAE-4494-4817-A67E-BA22B5AC16F2}"/>
              </a:ext>
            </a:extLst>
          </p:cNvPr>
          <p:cNvGraphicFramePr>
            <a:graphicFrameLocks/>
          </p:cNvGraphicFramePr>
          <p:nvPr>
            <p:extLst>
              <p:ext uri="{D42A27DB-BD31-4B8C-83A1-F6EECF244321}">
                <p14:modId xmlns:p14="http://schemas.microsoft.com/office/powerpoint/2010/main" val="917339803"/>
              </p:ext>
            </p:extLst>
          </p:nvPr>
        </p:nvGraphicFramePr>
        <p:xfrm>
          <a:off x="4744121" y="421485"/>
          <a:ext cx="6916384" cy="6015030"/>
        </p:xfrm>
        <a:graphic>
          <a:graphicData uri="http://schemas.openxmlformats.org/drawingml/2006/table">
            <a:tbl>
              <a:tblPr firstRow="1" firstCol="1" bandRow="1"/>
              <a:tblGrid>
                <a:gridCol w="1943604">
                  <a:extLst>
                    <a:ext uri="{9D8B030D-6E8A-4147-A177-3AD203B41FA5}">
                      <a16:colId xmlns:a16="http://schemas.microsoft.com/office/drawing/2014/main" val="1320161320"/>
                    </a:ext>
                  </a:extLst>
                </a:gridCol>
                <a:gridCol w="792878">
                  <a:extLst>
                    <a:ext uri="{9D8B030D-6E8A-4147-A177-3AD203B41FA5}">
                      <a16:colId xmlns:a16="http://schemas.microsoft.com/office/drawing/2014/main" val="83846442"/>
                    </a:ext>
                  </a:extLst>
                </a:gridCol>
                <a:gridCol w="695995">
                  <a:extLst>
                    <a:ext uri="{9D8B030D-6E8A-4147-A177-3AD203B41FA5}">
                      <a16:colId xmlns:a16="http://schemas.microsoft.com/office/drawing/2014/main" val="3472914515"/>
                    </a:ext>
                  </a:extLst>
                </a:gridCol>
                <a:gridCol w="648544">
                  <a:extLst>
                    <a:ext uri="{9D8B030D-6E8A-4147-A177-3AD203B41FA5}">
                      <a16:colId xmlns:a16="http://schemas.microsoft.com/office/drawing/2014/main" val="3051225829"/>
                    </a:ext>
                  </a:extLst>
                </a:gridCol>
                <a:gridCol w="444891">
                  <a:extLst>
                    <a:ext uri="{9D8B030D-6E8A-4147-A177-3AD203B41FA5}">
                      <a16:colId xmlns:a16="http://schemas.microsoft.com/office/drawing/2014/main" val="3569945135"/>
                    </a:ext>
                  </a:extLst>
                </a:gridCol>
                <a:gridCol w="1293106">
                  <a:extLst>
                    <a:ext uri="{9D8B030D-6E8A-4147-A177-3AD203B41FA5}">
                      <a16:colId xmlns:a16="http://schemas.microsoft.com/office/drawing/2014/main" val="3310715573"/>
                    </a:ext>
                  </a:extLst>
                </a:gridCol>
                <a:gridCol w="1097366">
                  <a:extLst>
                    <a:ext uri="{9D8B030D-6E8A-4147-A177-3AD203B41FA5}">
                      <a16:colId xmlns:a16="http://schemas.microsoft.com/office/drawing/2014/main" val="904188163"/>
                    </a:ext>
                  </a:extLst>
                </a:gridCol>
              </a:tblGrid>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Thema </a:t>
                      </a: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Opdracht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Bol/BBL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School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BPV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dirty="0">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dirty="0">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Datum/ week  </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996101804"/>
                  </a:ext>
                </a:extLst>
              </a:tr>
              <a:tr h="200501">
                <a:tc>
                  <a:txBody>
                    <a:bodyPr/>
                    <a:lstStyle/>
                    <a:p>
                      <a:pPr algn="l" fontAlgn="base">
                        <a:lnSpc>
                          <a:spcPct val="107000"/>
                        </a:lnSpc>
                        <a:spcBef>
                          <a:spcPts val="0"/>
                        </a:spcBef>
                        <a:spcAft>
                          <a:spcPts val="800"/>
                        </a:spcAft>
                      </a:pPr>
                      <a:r>
                        <a:rPr lang="nl-NL" sz="900" b="1" i="1" u="none" strike="noStrike">
                          <a:effectLst/>
                          <a:latin typeface="Calibri" panose="020F0502020204030204" pitchFamily="34" charset="0"/>
                          <a:ea typeface="Times New Roman" panose="02020603050405020304" pitchFamily="18" charset="0"/>
                          <a:cs typeface="Calibri" panose="020F0502020204030204" pitchFamily="34" charset="0"/>
                        </a:rPr>
                        <a:t>Doelgroepen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1 &amp; 2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beide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x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31-08-20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1444503002"/>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3 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Bol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X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X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2</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07-09-20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1088139181"/>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4 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Beide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X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3</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14-09-20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2160192050"/>
                  </a:ext>
                </a:extLst>
              </a:tr>
              <a:tr h="200501">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4</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21-09-20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3423115993"/>
                  </a:ext>
                </a:extLst>
              </a:tr>
              <a:tr h="200501">
                <a:tc>
                  <a:txBody>
                    <a:bodyPr/>
                    <a:lstStyle/>
                    <a:p>
                      <a:pPr algn="l" fontAlgn="base">
                        <a:lnSpc>
                          <a:spcPct val="107000"/>
                        </a:lnSpc>
                        <a:spcBef>
                          <a:spcPts val="0"/>
                        </a:spcBef>
                        <a:spcAft>
                          <a:spcPts val="800"/>
                        </a:spcAft>
                      </a:pPr>
                      <a:r>
                        <a:rPr lang="nl-NL" sz="900" b="1" i="1" u="none" strike="noStrike">
                          <a:effectLst/>
                          <a:latin typeface="Calibri" panose="020F0502020204030204" pitchFamily="34" charset="0"/>
                          <a:ea typeface="Times New Roman" panose="02020603050405020304" pitchFamily="18" charset="0"/>
                          <a:cs typeface="Calibri" panose="020F0502020204030204" pitchFamily="34" charset="0"/>
                        </a:rPr>
                        <a:t>Hersenletsel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1-2</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Bol</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5</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28-09-20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1397115531"/>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3</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Bol</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6</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05-10-20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3819311541"/>
                  </a:ext>
                </a:extLst>
              </a:tr>
              <a:tr h="200501">
                <a:tc>
                  <a:txBody>
                    <a:bodyPr/>
                    <a:lstStyle/>
                    <a:p>
                      <a:pPr algn="l" fontAlgn="base">
                        <a:lnSpc>
                          <a:spcPct val="107000"/>
                        </a:lnSpc>
                        <a:spcBef>
                          <a:spcPts val="0"/>
                        </a:spcBef>
                        <a:spcAft>
                          <a:spcPts val="800"/>
                        </a:spcAft>
                      </a:pPr>
                      <a:r>
                        <a:rPr lang="nl-NL" sz="900" b="1" i="1" u="none" strike="noStrike">
                          <a:effectLst/>
                          <a:latin typeface="Calibri" panose="020F0502020204030204" pitchFamily="34" charset="0"/>
                          <a:ea typeface="Times New Roman" panose="02020603050405020304" pitchFamily="18" charset="0"/>
                          <a:cs typeface="Calibri" panose="020F0502020204030204" pitchFamily="34" charset="0"/>
                        </a:rPr>
                        <a:t> Verlies en rouwverwerking</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1-</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Bol</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7</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12-10-20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1382098268"/>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herfstvakantie</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l"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19-10-20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68071287"/>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2</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Bol</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8</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26-10-20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2744914337"/>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4</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Beide</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02-11-20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110764086"/>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09-11-20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2645291328"/>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16-11-20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831371348"/>
                  </a:ext>
                </a:extLst>
              </a:tr>
              <a:tr h="200501">
                <a:tc>
                  <a:txBody>
                    <a:bodyPr/>
                    <a:lstStyle/>
                    <a:p>
                      <a:pPr algn="l" fontAlgn="base">
                        <a:lnSpc>
                          <a:spcPct val="107000"/>
                        </a:lnSpc>
                        <a:spcBef>
                          <a:spcPts val="0"/>
                        </a:spcBef>
                        <a:spcAft>
                          <a:spcPts val="800"/>
                        </a:spcAft>
                      </a:pPr>
                      <a:r>
                        <a:rPr lang="nl-NL" sz="900" b="1" i="1"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Leefgebieden</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23-11-20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071494272"/>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30-11-20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233823259"/>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07-12-20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277232007"/>
                  </a:ext>
                </a:extLst>
              </a:tr>
              <a:tr h="200501">
                <a:tc>
                  <a:txBody>
                    <a:bodyPr/>
                    <a:lstStyle/>
                    <a:p>
                      <a:pPr algn="l" fontAlgn="base">
                        <a:lnSpc>
                          <a:spcPct val="107000"/>
                        </a:lnSpc>
                        <a:spcBef>
                          <a:spcPts val="0"/>
                        </a:spcBef>
                        <a:spcAft>
                          <a:spcPts val="800"/>
                        </a:spcAft>
                      </a:pPr>
                      <a:r>
                        <a:rPr lang="nl-NL" sz="900" b="1" i="1"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Methodieken</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14-12-20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35607302"/>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kerstvakantie</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21-12-20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256410694"/>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kerstvakantie</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28-12-20</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32635441"/>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04-01-21</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973387631"/>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11-01-21</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31753404"/>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18-01-21</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321289988"/>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25-01-21</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53165722"/>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11264368"/>
                  </a:ext>
                </a:extLst>
              </a:tr>
              <a:tr h="200501">
                <a:tc>
                  <a:txBody>
                    <a:bodyPr/>
                    <a:lstStyle/>
                    <a:p>
                      <a:pPr algn="l" fontAlgn="base">
                        <a:lnSpc>
                          <a:spcPct val="107000"/>
                        </a:lnSpc>
                        <a:spcBef>
                          <a:spcPts val="0"/>
                        </a:spcBef>
                        <a:spcAft>
                          <a:spcPts val="800"/>
                        </a:spcAft>
                      </a:pPr>
                      <a:r>
                        <a:rPr lang="nl-NL" sz="900" b="1" i="1"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Methodieken</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01-02-21</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497098384"/>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08-02-21</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5846842"/>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15-02-21</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4099249652"/>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voorjaarsvakantie</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22-02-21</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607347463"/>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01-03-21</a:t>
                      </a:r>
                      <a:endParaRPr lang="nl-NL" sz="1500" b="0" i="0" u="none" strike="noStrike">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407758837"/>
                  </a:ext>
                </a:extLst>
              </a:tr>
              <a:tr h="200501">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Examen</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ase">
                        <a:lnSpc>
                          <a:spcPct val="107000"/>
                        </a:lnSpc>
                        <a:spcBef>
                          <a:spcPts val="0"/>
                        </a:spcBef>
                        <a:spcAft>
                          <a:spcPts val="800"/>
                        </a:spcAft>
                      </a:pPr>
                      <a:r>
                        <a:rPr lang="nl-NL" sz="900" b="0" i="0" u="none" strike="noStrike">
                          <a:effectLst/>
                          <a:latin typeface="Calibri" panose="020F0502020204030204" pitchFamily="34" charset="0"/>
                          <a:ea typeface="Times New Roman" panose="02020603050405020304" pitchFamily="18" charset="0"/>
                          <a:cs typeface="Calibri" panose="020F0502020204030204" pitchFamily="34" charset="0"/>
                        </a:rPr>
                        <a:t> </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spcBef>
                          <a:spcPts val="0"/>
                        </a:spcBef>
                        <a:spcAft>
                          <a:spcPts val="800"/>
                        </a:spcAft>
                      </a:pPr>
                      <a:r>
                        <a:rPr lang="nl-NL" sz="900" b="0" i="0" u="none" strike="noStrike">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5</a:t>
                      </a:r>
                      <a:endParaRPr lang="nl-NL" sz="1500" b="0" i="0" u="none" strike="noStrike">
                        <a:effectLst/>
                        <a:latin typeface="Arial" panose="020B0604020202020204" pitchFamily="34" charset="0"/>
                      </a:endParaRPr>
                    </a:p>
                  </a:txBody>
                  <a:tcPr marL="3748" marR="3748" marT="3748"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fontAlgn="base">
                        <a:lnSpc>
                          <a:spcPct val="107000"/>
                        </a:lnSpc>
                        <a:spcBef>
                          <a:spcPts val="0"/>
                        </a:spcBef>
                        <a:spcAft>
                          <a:spcPts val="800"/>
                        </a:spcAft>
                      </a:pPr>
                      <a:r>
                        <a:rPr lang="nl-NL" sz="900" b="0" i="0" u="none" strike="noStrike"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08-03-21</a:t>
                      </a:r>
                      <a:endParaRPr lang="nl-NL" sz="1500" b="0" i="0" u="none" strike="noStrike" dirty="0">
                        <a:effectLst/>
                        <a:latin typeface="Arial" panose="020B0604020202020204" pitchFamily="34" charset="0"/>
                      </a:endParaRPr>
                    </a:p>
                  </a:txBody>
                  <a:tcPr marL="3748" marR="3748" marT="3748"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286022848"/>
                  </a:ext>
                </a:extLst>
              </a:tr>
            </a:tbl>
          </a:graphicData>
        </a:graphic>
      </p:graphicFrame>
    </p:spTree>
    <p:extLst>
      <p:ext uri="{BB962C8B-B14F-4D97-AF65-F5344CB8AC3E}">
        <p14:creationId xmlns:p14="http://schemas.microsoft.com/office/powerpoint/2010/main" val="2618736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9EC83B-2E2F-495F-8B7D-C42817C0D105}"/>
              </a:ext>
            </a:extLst>
          </p:cNvPr>
          <p:cNvSpPr>
            <a:spLocks noGrp="1"/>
          </p:cNvSpPr>
          <p:nvPr>
            <p:ph type="title"/>
          </p:nvPr>
        </p:nvSpPr>
        <p:spPr/>
        <p:txBody>
          <a:bodyPr/>
          <a:lstStyle/>
          <a:p>
            <a:r>
              <a:rPr lang="nl-NL" dirty="0"/>
              <a:t>Opdracht 2</a:t>
            </a:r>
          </a:p>
        </p:txBody>
      </p:sp>
      <p:sp>
        <p:nvSpPr>
          <p:cNvPr id="3" name="Tijdelijke aanduiding voor inhoud 2">
            <a:extLst>
              <a:ext uri="{FF2B5EF4-FFF2-40B4-BE49-F238E27FC236}">
                <a16:creationId xmlns:a16="http://schemas.microsoft.com/office/drawing/2014/main" id="{5620442D-F658-47D4-858D-28B45C65B1BC}"/>
              </a:ext>
            </a:extLst>
          </p:cNvPr>
          <p:cNvSpPr>
            <a:spLocks noGrp="1"/>
          </p:cNvSpPr>
          <p:nvPr>
            <p:ph idx="1"/>
          </p:nvPr>
        </p:nvSpPr>
        <p:spPr/>
        <p:txBody>
          <a:bodyPr>
            <a:normAutofit fontScale="92500" lnSpcReduction="10000"/>
          </a:bodyPr>
          <a:lstStyle/>
          <a:p>
            <a:r>
              <a:rPr lang="nl-NL" dirty="0">
                <a:hlinkClick r:id="rId2"/>
              </a:rPr>
              <a:t>www.kennispleingehandicaptensector.nl/niet-aangeboren-hersenletsel/7-signalen-nah-wijkverpleegkundige</a:t>
            </a:r>
            <a:r>
              <a:rPr lang="nl-NL" dirty="0"/>
              <a:t> </a:t>
            </a:r>
          </a:p>
          <a:p>
            <a:endParaRPr lang="nl-NL" dirty="0"/>
          </a:p>
          <a:p>
            <a:pPr algn="l" rtl="0" fontAlgn="base"/>
            <a:r>
              <a:rPr lang="nl-NL" sz="1800" b="1" i="0" dirty="0">
                <a:solidFill>
                  <a:srgbClr val="4D4D4D"/>
                </a:solidFill>
                <a:effectLst/>
                <a:latin typeface="Verdana" panose="020B0604030504040204" pitchFamily="34" charset="0"/>
              </a:rPr>
              <a:t>Opdracht 2: Herken NAH</a:t>
            </a:r>
            <a:r>
              <a:rPr lang="nl-NL" sz="1800" b="0" i="0" dirty="0">
                <a:solidFill>
                  <a:srgbClr val="4D4D4D"/>
                </a:solidFill>
                <a:effectLst/>
                <a:latin typeface="Verdana" panose="020B0604030504040204" pitchFamily="34" charset="0"/>
              </a:rPr>
              <a:t> </a:t>
            </a:r>
            <a:endParaRPr lang="nl-NL" b="0" i="0" dirty="0">
              <a:solidFill>
                <a:srgbClr val="000000"/>
              </a:solidFill>
              <a:effectLst/>
              <a:latin typeface="Segoe UI" panose="020B0502040204020203" pitchFamily="34" charset="0"/>
            </a:endParaRPr>
          </a:p>
          <a:p>
            <a:pPr algn="l" rtl="0" fontAlgn="base"/>
            <a:r>
              <a:rPr lang="nl-NL" sz="1800" b="0" i="0" dirty="0">
                <a:solidFill>
                  <a:srgbClr val="4D4D4D"/>
                </a:solidFill>
                <a:effectLst/>
                <a:latin typeface="Verdana" panose="020B0604030504040204" pitchFamily="34" charset="0"/>
              </a:rPr>
              <a:t>NAH is lang niet altijd zichtbaar. Hoe kan je dan toch te weten komen of iemand NAH heeft? Op het kennisplein gehandicaptensector staan </a:t>
            </a:r>
            <a:r>
              <a:rPr lang="nl-NL" sz="1800" b="0" i="0" u="sng" strike="noStrike" dirty="0">
                <a:solidFill>
                  <a:srgbClr val="009EE0"/>
                </a:solidFill>
                <a:effectLst/>
                <a:latin typeface="Verdana" panose="020B0604030504040204" pitchFamily="34" charset="0"/>
                <a:hlinkClick r:id="rId3"/>
              </a:rPr>
              <a:t>zeven signalen</a:t>
            </a:r>
            <a:r>
              <a:rPr lang="nl-NL" sz="1800" b="0" i="0" dirty="0">
                <a:solidFill>
                  <a:srgbClr val="4D4D4D"/>
                </a:solidFill>
                <a:effectLst/>
                <a:latin typeface="Verdana" panose="020B0604030504040204" pitchFamily="34" charset="0"/>
              </a:rPr>
              <a:t> die een professional bij NAH kan oppikken.</a:t>
            </a:r>
            <a:r>
              <a:rPr lang="nl-NL" sz="1800" b="0" i="0" dirty="0">
                <a:solidFill>
                  <a:srgbClr val="4D4D4D"/>
                </a:solidFill>
                <a:effectLst/>
                <a:latin typeface="WordVisiCarriageReturn_MSFontService"/>
              </a:rPr>
              <a:t> </a:t>
            </a:r>
            <a:br>
              <a:rPr lang="nl-NL" sz="1800" b="0" i="0" dirty="0">
                <a:solidFill>
                  <a:srgbClr val="4D4D4D"/>
                </a:solidFill>
                <a:effectLst/>
                <a:latin typeface="WordVisiCarriageReturn_MSFontService"/>
              </a:rPr>
            </a:br>
            <a:r>
              <a:rPr lang="nl-NL" sz="1800" b="0" i="0" dirty="0">
                <a:solidFill>
                  <a:srgbClr val="4D4D4D"/>
                </a:solidFill>
                <a:effectLst/>
                <a:latin typeface="Verdana" panose="020B0604030504040204" pitchFamily="34" charset="0"/>
              </a:rPr>
              <a:t>Zoek voorbeelden bij de 7 signalen. Wanneer je in een groep werkt, kan je de groep opdelen in 7 groepjes en de signalen verdelen. Elke groep zoekt voorbeelden bij ‘hun’ signaal en presenteert deze aan de rest van de groep.  </a:t>
            </a:r>
            <a:endParaRPr lang="nl-NL" b="0" i="0" dirty="0">
              <a:solidFill>
                <a:srgbClr val="000000"/>
              </a:solidFill>
              <a:effectLst/>
              <a:latin typeface="Segoe UI" panose="020B0502040204020203" pitchFamily="34" charset="0"/>
            </a:endParaRPr>
          </a:p>
          <a:p>
            <a:pPr algn="l" rtl="0" fontAlgn="base"/>
            <a:r>
              <a:rPr lang="nl-NL" sz="1800" b="0" i="0" dirty="0">
                <a:solidFill>
                  <a:srgbClr val="4D4D4D"/>
                </a:solidFill>
                <a:effectLst/>
                <a:latin typeface="Verdana" panose="020B0604030504040204" pitchFamily="34" charset="0"/>
              </a:rPr>
              <a:t>Wanneer de groep al werkt met mensen met NAH  kan in deze opdracht ook een cliënt als uitgangspunt genomen worden. Welke signalen zie je bij deze cliënt terug? Op welke manier? heb je nieuwe inzichten opgedaan door het werken met deze cliënt? Wat werkt wel en niet in de begeleiding bij de verschillende signalen? </a:t>
            </a:r>
            <a:endParaRPr lang="nl-NL" b="0" i="0" dirty="0">
              <a:solidFill>
                <a:srgbClr val="000000"/>
              </a:solidFill>
              <a:effectLst/>
              <a:latin typeface="Segoe UI" panose="020B0502040204020203" pitchFamily="34" charset="0"/>
            </a:endParaRPr>
          </a:p>
          <a:p>
            <a:endParaRPr lang="nl-NL" dirty="0"/>
          </a:p>
        </p:txBody>
      </p:sp>
      <p:sp>
        <p:nvSpPr>
          <p:cNvPr id="4" name="Tijdelijke aanduiding voor datum 3">
            <a:extLst>
              <a:ext uri="{FF2B5EF4-FFF2-40B4-BE49-F238E27FC236}">
                <a16:creationId xmlns:a16="http://schemas.microsoft.com/office/drawing/2014/main" id="{8491F57E-0BF4-426E-8280-F5DDA55AC81E}"/>
              </a:ext>
            </a:extLst>
          </p:cNvPr>
          <p:cNvSpPr>
            <a:spLocks noGrp="1"/>
          </p:cNvSpPr>
          <p:nvPr>
            <p:ph type="dt" sz="half" idx="10"/>
          </p:nvPr>
        </p:nvSpPr>
        <p:spPr/>
        <p:txBody>
          <a:bodyPr/>
          <a:lstStyle/>
          <a:p>
            <a:pPr rtl="0"/>
            <a:fld id="{551AF0A5-5393-407E-B612-7484747D7A4A}" type="datetime1">
              <a:rPr lang="nl-NL" smtClean="0"/>
              <a:t>25-10-2020</a:t>
            </a:fld>
            <a:endParaRPr lang="en-US"/>
          </a:p>
        </p:txBody>
      </p:sp>
    </p:spTree>
    <p:extLst>
      <p:ext uri="{BB962C8B-B14F-4D97-AF65-F5344CB8AC3E}">
        <p14:creationId xmlns:p14="http://schemas.microsoft.com/office/powerpoint/2010/main" val="2780986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a:extLst>
              <a:ext uri="{FF2B5EF4-FFF2-40B4-BE49-F238E27FC236}">
                <a16:creationId xmlns:a16="http://schemas.microsoft.com/office/drawing/2014/main" id="{46D27966-2615-4440-8525-3EABE328923D}"/>
              </a:ext>
            </a:extLst>
          </p:cNvPr>
          <p:cNvSpPr>
            <a:spLocks noGrp="1"/>
          </p:cNvSpPr>
          <p:nvPr>
            <p:ph type="title"/>
          </p:nvPr>
        </p:nvSpPr>
        <p:spPr>
          <a:xfrm>
            <a:off x="1066800" y="642594"/>
            <a:ext cx="10058400" cy="1371600"/>
          </a:xfrm>
        </p:spPr>
        <p:txBody>
          <a:bodyPr anchor="ctr">
            <a:normAutofit/>
          </a:bodyPr>
          <a:lstStyle/>
          <a:p>
            <a:r>
              <a:rPr lang="nl-NL" b="0" i="0">
                <a:effectLst/>
              </a:rPr>
              <a:t>Onzichtbare gevolgen NAH</a:t>
            </a:r>
            <a:br>
              <a:rPr lang="nl-NL" b="0" i="0">
                <a:effectLst/>
              </a:rPr>
            </a:br>
            <a:endParaRPr lang="en-US" dirty="0"/>
          </a:p>
        </p:txBody>
      </p:sp>
      <p:sp>
        <p:nvSpPr>
          <p:cNvPr id="13" name="Text Placeholder 4">
            <a:extLst>
              <a:ext uri="{FF2B5EF4-FFF2-40B4-BE49-F238E27FC236}">
                <a16:creationId xmlns:a16="http://schemas.microsoft.com/office/drawing/2014/main" id="{22F61C22-3194-429F-8BAE-96CE4D17A263}"/>
              </a:ext>
            </a:extLst>
          </p:cNvPr>
          <p:cNvSpPr>
            <a:spLocks noGrp="1"/>
          </p:cNvSpPr>
          <p:nvPr>
            <p:ph sz="half" idx="1"/>
          </p:nvPr>
        </p:nvSpPr>
        <p:spPr>
          <a:xfrm>
            <a:off x="1066800" y="2103120"/>
            <a:ext cx="4663440" cy="3749040"/>
          </a:xfrm>
        </p:spPr>
        <p:txBody>
          <a:bodyPr>
            <a:normAutofit/>
          </a:bodyPr>
          <a:lstStyle/>
          <a:p>
            <a:pPr marL="285750" indent="-285750">
              <a:buFont typeface="Arial" panose="020B0604020202020204" pitchFamily="34" charset="0"/>
              <a:buChar char="•"/>
            </a:pPr>
            <a:r>
              <a:rPr lang="nl-NL" b="0" i="0">
                <a:effectLst/>
              </a:rPr>
              <a:t>Cognitieve gevolgen</a:t>
            </a:r>
          </a:p>
          <a:p>
            <a:pPr marL="285750" indent="-285750">
              <a:buFont typeface="Arial" panose="020B0604020202020204" pitchFamily="34" charset="0"/>
              <a:buChar char="•"/>
            </a:pPr>
            <a:endParaRPr lang="nl-NL" b="0" i="0">
              <a:effectLst/>
            </a:endParaRPr>
          </a:p>
          <a:p>
            <a:pPr marL="285750" indent="-285750">
              <a:buFont typeface="Arial" panose="020B0604020202020204" pitchFamily="34" charset="0"/>
              <a:buChar char="•"/>
            </a:pPr>
            <a:r>
              <a:rPr lang="nl-NL" b="0" i="0">
                <a:effectLst/>
              </a:rPr>
              <a:t>Gevolgen op gebied van communicatie</a:t>
            </a:r>
          </a:p>
          <a:p>
            <a:pPr marL="285750" indent="-285750">
              <a:buFont typeface="Arial" panose="020B0604020202020204" pitchFamily="34" charset="0"/>
              <a:buChar char="•"/>
            </a:pPr>
            <a:endParaRPr lang="nl-NL" b="0" i="0">
              <a:effectLst/>
            </a:endParaRPr>
          </a:p>
          <a:p>
            <a:pPr marL="285750" indent="-285750">
              <a:buFont typeface="Arial" panose="020B0604020202020204" pitchFamily="34" charset="0"/>
              <a:buChar char="•"/>
            </a:pPr>
            <a:r>
              <a:rPr lang="nl-NL" b="0" i="0">
                <a:effectLst/>
              </a:rPr>
              <a:t>Emotionele gevolgen</a:t>
            </a:r>
          </a:p>
          <a:p>
            <a:endParaRPr lang="en-US" dirty="0"/>
          </a:p>
        </p:txBody>
      </p:sp>
      <p:pic>
        <p:nvPicPr>
          <p:cNvPr id="6" name="Tijdelijke aanduiding voor afbeelding 5">
            <a:extLst>
              <a:ext uri="{FF2B5EF4-FFF2-40B4-BE49-F238E27FC236}">
                <a16:creationId xmlns:a16="http://schemas.microsoft.com/office/drawing/2014/main" id="{62F2C846-DC3B-4C28-8348-C2F6D7443444}"/>
              </a:ext>
            </a:extLst>
          </p:cNvPr>
          <p:cNvPicPr>
            <a:picLocks noGrp="1" noChangeAspect="1"/>
          </p:cNvPicPr>
          <p:nvPr>
            <p:ph sz="half" idx="2"/>
          </p:nvPr>
        </p:nvPicPr>
        <p:blipFill>
          <a:blip r:embed="rId2"/>
          <a:stretch>
            <a:fillRect/>
          </a:stretch>
        </p:blipFill>
        <p:spPr>
          <a:xfrm>
            <a:off x="7174103" y="2103120"/>
            <a:ext cx="3238754" cy="3749040"/>
          </a:xfrm>
          <a:prstGeom prst="rect">
            <a:avLst/>
          </a:prstGeom>
          <a:noFill/>
        </p:spPr>
      </p:pic>
      <p:sp>
        <p:nvSpPr>
          <p:cNvPr id="4" name="Tijdelijke aanduiding voor datum 3">
            <a:extLst>
              <a:ext uri="{FF2B5EF4-FFF2-40B4-BE49-F238E27FC236}">
                <a16:creationId xmlns:a16="http://schemas.microsoft.com/office/drawing/2014/main" id="{930A3B05-9A99-4D43-803B-FD933DE73D63}"/>
              </a:ext>
            </a:extLst>
          </p:cNvPr>
          <p:cNvSpPr>
            <a:spLocks noGrp="1"/>
          </p:cNvSpPr>
          <p:nvPr>
            <p:ph type="dt" sz="half" idx="10"/>
          </p:nvPr>
        </p:nvSpPr>
        <p:spPr>
          <a:xfrm>
            <a:off x="7256794" y="6035040"/>
            <a:ext cx="2893045" cy="365760"/>
          </a:xfrm>
        </p:spPr>
        <p:txBody>
          <a:bodyPr anchor="b">
            <a:normAutofit/>
          </a:bodyPr>
          <a:lstStyle/>
          <a:p>
            <a:pPr rtl="0">
              <a:spcAft>
                <a:spcPts val="600"/>
              </a:spcAft>
            </a:pPr>
            <a:fld id="{551AF0A5-5393-407E-B612-7484747D7A4A}" type="datetime1">
              <a:rPr lang="nl-NL" smtClean="0"/>
              <a:pPr rtl="0">
                <a:spcAft>
                  <a:spcPts val="600"/>
                </a:spcAft>
              </a:pPr>
              <a:t>25-10-2020</a:t>
            </a:fld>
            <a:endParaRPr lang="en-US"/>
          </a:p>
        </p:txBody>
      </p:sp>
      <p:sp>
        <p:nvSpPr>
          <p:cNvPr id="5" name="Tekstvak 4">
            <a:extLst>
              <a:ext uri="{FF2B5EF4-FFF2-40B4-BE49-F238E27FC236}">
                <a16:creationId xmlns:a16="http://schemas.microsoft.com/office/drawing/2014/main" id="{F4E8D3E1-B058-475D-8D4E-5C42D31193F8}"/>
              </a:ext>
            </a:extLst>
          </p:cNvPr>
          <p:cNvSpPr txBox="1"/>
          <p:nvPr/>
        </p:nvSpPr>
        <p:spPr>
          <a:xfrm>
            <a:off x="825623" y="1757779"/>
            <a:ext cx="6560598" cy="369332"/>
          </a:xfrm>
          <a:prstGeom prst="rect">
            <a:avLst/>
          </a:prstGeom>
          <a:noFill/>
        </p:spPr>
        <p:txBody>
          <a:bodyPr wrap="square" rtlCol="0">
            <a:spAutoFit/>
          </a:bodyPr>
          <a:lstStyle/>
          <a:p>
            <a:pPr algn="l"/>
            <a:endParaRPr lang="nl-NL" b="0" i="0" dirty="0">
              <a:solidFill>
                <a:srgbClr val="424253"/>
              </a:solidFill>
              <a:effectLst/>
              <a:latin typeface="Source Sans Pro Web"/>
            </a:endParaRPr>
          </a:p>
        </p:txBody>
      </p:sp>
    </p:spTree>
    <p:extLst>
      <p:ext uri="{BB962C8B-B14F-4D97-AF65-F5344CB8AC3E}">
        <p14:creationId xmlns:p14="http://schemas.microsoft.com/office/powerpoint/2010/main" val="107005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B9EFEB92-9E5A-4E7D-8949-E5E20704B3A3}"/>
              </a:ext>
            </a:extLst>
          </p:cNvPr>
          <p:cNvSpPr>
            <a:spLocks noGrp="1"/>
          </p:cNvSpPr>
          <p:nvPr>
            <p:ph type="pic" idx="1"/>
          </p:nvPr>
        </p:nvSpPr>
        <p:spPr>
          <a:xfrm>
            <a:off x="228599" y="209169"/>
            <a:ext cx="7696201" cy="6382512"/>
          </a:xfrm>
        </p:spPr>
      </p:sp>
      <p:sp>
        <p:nvSpPr>
          <p:cNvPr id="4" name="Tijdelijke aanduiding voor datum 3">
            <a:extLst>
              <a:ext uri="{FF2B5EF4-FFF2-40B4-BE49-F238E27FC236}">
                <a16:creationId xmlns:a16="http://schemas.microsoft.com/office/drawing/2014/main" id="{74FF37F5-EF4B-44DC-B82F-CAB2BD431742}"/>
              </a:ext>
            </a:extLst>
          </p:cNvPr>
          <p:cNvSpPr>
            <a:spLocks noGrp="1"/>
          </p:cNvSpPr>
          <p:nvPr>
            <p:ph type="dt" sz="half" idx="10"/>
          </p:nvPr>
        </p:nvSpPr>
        <p:spPr>
          <a:xfrm>
            <a:off x="5662337" y="6035040"/>
            <a:ext cx="2071963" cy="365760"/>
          </a:xfrm>
        </p:spPr>
        <p:txBody>
          <a:bodyPr anchor="b">
            <a:normAutofit/>
          </a:bodyPr>
          <a:lstStyle/>
          <a:p>
            <a:pPr rtl="0">
              <a:spcAft>
                <a:spcPts val="600"/>
              </a:spcAft>
            </a:pPr>
            <a:fld id="{551AF0A5-5393-407E-B612-7484747D7A4A}" type="datetime1">
              <a:rPr lang="nl-NL" smtClean="0"/>
              <a:pPr rtl="0">
                <a:spcAft>
                  <a:spcPts val="600"/>
                </a:spcAft>
              </a:pPr>
              <a:t>25-10-2020</a:t>
            </a:fld>
            <a:endParaRPr lang="en-US"/>
          </a:p>
        </p:txBody>
      </p:sp>
      <p:sp>
        <p:nvSpPr>
          <p:cNvPr id="11" name="Title 3">
            <a:extLst>
              <a:ext uri="{FF2B5EF4-FFF2-40B4-BE49-F238E27FC236}">
                <a16:creationId xmlns:a16="http://schemas.microsoft.com/office/drawing/2014/main" id="{DCCCFFF2-59D0-429C-A2D8-6CF34D4BDB97}"/>
              </a:ext>
            </a:extLst>
          </p:cNvPr>
          <p:cNvSpPr>
            <a:spLocks noGrp="1"/>
          </p:cNvSpPr>
          <p:nvPr>
            <p:ph type="title"/>
          </p:nvPr>
        </p:nvSpPr>
        <p:spPr>
          <a:xfrm>
            <a:off x="8477250" y="603504"/>
            <a:ext cx="3144774" cy="1645920"/>
          </a:xfrm>
        </p:spPr>
        <p:txBody>
          <a:bodyPr/>
          <a:lstStyle/>
          <a:p>
            <a:r>
              <a:rPr lang="nl-NL" b="0" i="0" dirty="0">
                <a:solidFill>
                  <a:srgbClr val="424253"/>
                </a:solidFill>
                <a:effectLst/>
                <a:latin typeface="Source Sans Pro Web"/>
              </a:rPr>
              <a:t>Begeleiden bij NAH</a:t>
            </a:r>
            <a:br>
              <a:rPr lang="nl-NL" b="0" i="0" dirty="0">
                <a:solidFill>
                  <a:srgbClr val="424253"/>
                </a:solidFill>
                <a:effectLst/>
                <a:latin typeface="Source Sans Pro Web"/>
              </a:rPr>
            </a:br>
            <a:endParaRPr lang="en-US" dirty="0"/>
          </a:p>
        </p:txBody>
      </p:sp>
      <p:sp>
        <p:nvSpPr>
          <p:cNvPr id="13" name="Text Placeholder 4">
            <a:extLst>
              <a:ext uri="{FF2B5EF4-FFF2-40B4-BE49-F238E27FC236}">
                <a16:creationId xmlns:a16="http://schemas.microsoft.com/office/drawing/2014/main" id="{9F4650BF-5657-48E2-8C60-48C181E8D7F1}"/>
              </a:ext>
            </a:extLst>
          </p:cNvPr>
          <p:cNvSpPr>
            <a:spLocks noGrp="1"/>
          </p:cNvSpPr>
          <p:nvPr>
            <p:ph type="body" sz="half" idx="2"/>
          </p:nvPr>
        </p:nvSpPr>
        <p:spPr>
          <a:xfrm>
            <a:off x="8477250" y="2386584"/>
            <a:ext cx="3144774" cy="3511296"/>
          </a:xfrm>
        </p:spPr>
        <p:txBody>
          <a:bodyPr>
            <a:normAutofit fontScale="92500" lnSpcReduction="10000"/>
          </a:bodyPr>
          <a:lstStyle/>
          <a:p>
            <a:r>
              <a:rPr lang="nl-NL" b="0" i="0" dirty="0">
                <a:solidFill>
                  <a:srgbClr val="000000"/>
                </a:solidFill>
                <a:effectLst/>
                <a:latin typeface="Source Sans Pro Web"/>
              </a:rPr>
              <a:t>Als begeleider moet je je in kunnen leven in de betekenis van NAH voor de getroffene en zijn naasten. In de begeleiding is het belangrijk met hen in gesprek te gaan over de gevolgen in het dagelijks leven en rekening te houden met onzichtbare problemen, zoals minder energie, een vertraagde informatieverwerking en prikkelgevoeligheid.</a:t>
            </a:r>
            <a:endParaRPr lang="en-US" dirty="0"/>
          </a:p>
        </p:txBody>
      </p:sp>
      <p:sp>
        <p:nvSpPr>
          <p:cNvPr id="10" name="Tekstvak 9">
            <a:extLst>
              <a:ext uri="{FF2B5EF4-FFF2-40B4-BE49-F238E27FC236}">
                <a16:creationId xmlns:a16="http://schemas.microsoft.com/office/drawing/2014/main" id="{D2CE6B2C-7117-4E75-BFA6-B49F00068CFF}"/>
              </a:ext>
            </a:extLst>
          </p:cNvPr>
          <p:cNvSpPr txBox="1"/>
          <p:nvPr/>
        </p:nvSpPr>
        <p:spPr>
          <a:xfrm>
            <a:off x="943992" y="2752773"/>
            <a:ext cx="6096000" cy="1200329"/>
          </a:xfrm>
          <a:prstGeom prst="rect">
            <a:avLst/>
          </a:prstGeom>
          <a:noFill/>
        </p:spPr>
        <p:txBody>
          <a:bodyPr wrap="square">
            <a:spAutoFit/>
          </a:bodyPr>
          <a:lstStyle/>
          <a:p>
            <a:r>
              <a:rPr lang="nl-NL" dirty="0">
                <a:hlinkClick r:id="rId2"/>
              </a:rPr>
              <a:t>https://youtu.be/hC4wJc6rXFs</a:t>
            </a:r>
            <a:r>
              <a:rPr lang="nl-NL" dirty="0"/>
              <a:t> </a:t>
            </a:r>
          </a:p>
          <a:p>
            <a:endParaRPr lang="nl-NL" dirty="0"/>
          </a:p>
          <a:p>
            <a:r>
              <a:rPr lang="nl-NL" sz="1800" u="none" strike="noStrike" dirty="0">
                <a:effectLst/>
                <a:latin typeface="Calibri" panose="020F0502020204030204" pitchFamily="34" charset="0"/>
                <a:ea typeface="Times New Roman" panose="02020603050405020304" pitchFamily="18" charset="0"/>
                <a:hlinkClick r:id="rId3"/>
              </a:rPr>
              <a:t>http://kennisbundel.vilans.nl/niet-aangeboren-hersenletsel.html</a:t>
            </a:r>
            <a:r>
              <a:rPr lang="nl-NL" sz="1800" dirty="0">
                <a:effectLst/>
                <a:latin typeface="Calibri" panose="020F0502020204030204" pitchFamily="34" charset="0"/>
                <a:ea typeface="Times New Roman" panose="02020603050405020304" pitchFamily="18" charset="0"/>
              </a:rPr>
              <a:t> </a:t>
            </a:r>
            <a:endParaRPr lang="nl-NL" dirty="0"/>
          </a:p>
        </p:txBody>
      </p:sp>
    </p:spTree>
    <p:extLst>
      <p:ext uri="{BB962C8B-B14F-4D97-AF65-F5344CB8AC3E}">
        <p14:creationId xmlns:p14="http://schemas.microsoft.com/office/powerpoint/2010/main" val="558118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2EC67E-ACC1-41AB-A931-B3B83B7CF6E0}"/>
              </a:ext>
            </a:extLst>
          </p:cNvPr>
          <p:cNvSpPr>
            <a:spLocks noGrp="1"/>
          </p:cNvSpPr>
          <p:nvPr>
            <p:ph type="title"/>
          </p:nvPr>
        </p:nvSpPr>
        <p:spPr/>
        <p:txBody>
          <a:bodyPr/>
          <a:lstStyle/>
          <a:p>
            <a:r>
              <a:rPr lang="nl-NL" dirty="0" err="1"/>
              <a:t>Intervieuw</a:t>
            </a:r>
            <a:endParaRPr lang="nl-NL" dirty="0"/>
          </a:p>
        </p:txBody>
      </p:sp>
      <p:sp>
        <p:nvSpPr>
          <p:cNvPr id="3" name="Tijdelijke aanduiding voor inhoud 2">
            <a:extLst>
              <a:ext uri="{FF2B5EF4-FFF2-40B4-BE49-F238E27FC236}">
                <a16:creationId xmlns:a16="http://schemas.microsoft.com/office/drawing/2014/main" id="{0C595B4A-6900-4D70-990A-CDC16EFD866F}"/>
              </a:ext>
            </a:extLst>
          </p:cNvPr>
          <p:cNvSpPr>
            <a:spLocks noGrp="1"/>
          </p:cNvSpPr>
          <p:nvPr>
            <p:ph idx="1"/>
          </p:nvPr>
        </p:nvSpPr>
        <p:spPr/>
        <p:txBody>
          <a:bodyPr/>
          <a:lstStyle/>
          <a:p>
            <a:r>
              <a:rPr lang="nl-NL" b="0" i="0" u="sng" dirty="0">
                <a:solidFill>
                  <a:srgbClr val="009EE0"/>
                </a:solidFill>
                <a:effectLst/>
                <a:latin typeface="Dinweb"/>
                <a:hlinkClick r:id="rId2"/>
              </a:rPr>
              <a:t>Hersenletsel zorgt voor een breuk in de levenslijn</a:t>
            </a:r>
            <a:r>
              <a:rPr lang="nl-NL" b="0" i="0" dirty="0">
                <a:solidFill>
                  <a:srgbClr val="4D4D4D"/>
                </a:solidFill>
                <a:effectLst/>
                <a:latin typeface="Dinweb"/>
              </a:rPr>
              <a:t>. </a:t>
            </a:r>
          </a:p>
          <a:p>
            <a:r>
              <a:rPr lang="nl-NL" dirty="0">
                <a:solidFill>
                  <a:srgbClr val="4D4D4D"/>
                </a:solidFill>
                <a:latin typeface="Dinweb"/>
              </a:rPr>
              <a:t>Jullie gaan een </a:t>
            </a:r>
            <a:r>
              <a:rPr lang="nl-NL" dirty="0" err="1">
                <a:solidFill>
                  <a:srgbClr val="4D4D4D"/>
                </a:solidFill>
                <a:latin typeface="Dinweb"/>
              </a:rPr>
              <a:t>intervieuw</a:t>
            </a:r>
            <a:r>
              <a:rPr lang="nl-NL" dirty="0">
                <a:solidFill>
                  <a:srgbClr val="4D4D4D"/>
                </a:solidFill>
                <a:latin typeface="Dinweb"/>
              </a:rPr>
              <a:t> voorbereiden en bereiden vragen voor die jullie gaan stellen aan een begeleidster van iemand met NAH. </a:t>
            </a:r>
          </a:p>
          <a:p>
            <a:r>
              <a:rPr lang="nl-NL" dirty="0">
                <a:solidFill>
                  <a:srgbClr val="4D4D4D"/>
                </a:solidFill>
                <a:latin typeface="Dinweb"/>
              </a:rPr>
              <a:t>Casus</a:t>
            </a:r>
          </a:p>
          <a:p>
            <a:r>
              <a:rPr lang="nl-NL" dirty="0">
                <a:solidFill>
                  <a:srgbClr val="4D4D4D"/>
                </a:solidFill>
                <a:latin typeface="Dinweb"/>
              </a:rPr>
              <a:t>De getroffenen is een vrouw van 72 jaar en heeft een CVA gehad 4 jaar geleden. Hier heeft zij nog rest verschijnselen van. Zij heeft moeten verhuizen nadat zij heeft gerevalideerd. </a:t>
            </a:r>
          </a:p>
          <a:p>
            <a:r>
              <a:rPr lang="nl-NL" dirty="0">
                <a:solidFill>
                  <a:srgbClr val="4D4D4D"/>
                </a:solidFill>
                <a:latin typeface="Dinweb"/>
              </a:rPr>
              <a:t>Jullie gaan je verdiepen in deze casus en gaan vragen opstellen voor het </a:t>
            </a:r>
            <a:r>
              <a:rPr lang="nl-NL" dirty="0" err="1">
                <a:solidFill>
                  <a:srgbClr val="4D4D4D"/>
                </a:solidFill>
                <a:latin typeface="Dinweb"/>
              </a:rPr>
              <a:t>intervieuw</a:t>
            </a:r>
            <a:r>
              <a:rPr lang="nl-NL" dirty="0">
                <a:solidFill>
                  <a:srgbClr val="4D4D4D"/>
                </a:solidFill>
                <a:latin typeface="Dinweb"/>
              </a:rPr>
              <a:t>.</a:t>
            </a:r>
          </a:p>
        </p:txBody>
      </p:sp>
      <p:sp>
        <p:nvSpPr>
          <p:cNvPr id="4" name="Tijdelijke aanduiding voor datum 3">
            <a:extLst>
              <a:ext uri="{FF2B5EF4-FFF2-40B4-BE49-F238E27FC236}">
                <a16:creationId xmlns:a16="http://schemas.microsoft.com/office/drawing/2014/main" id="{71C5630D-F15E-4218-9F94-8E71F8255A53}"/>
              </a:ext>
            </a:extLst>
          </p:cNvPr>
          <p:cNvSpPr>
            <a:spLocks noGrp="1"/>
          </p:cNvSpPr>
          <p:nvPr>
            <p:ph type="dt" sz="half" idx="10"/>
          </p:nvPr>
        </p:nvSpPr>
        <p:spPr/>
        <p:txBody>
          <a:bodyPr/>
          <a:lstStyle/>
          <a:p>
            <a:pPr rtl="0"/>
            <a:fld id="{551AF0A5-5393-407E-B612-7484747D7A4A}" type="datetime1">
              <a:rPr lang="nl-NL" smtClean="0"/>
              <a:t>25-10-2020</a:t>
            </a:fld>
            <a:endParaRPr lang="en-US"/>
          </a:p>
        </p:txBody>
      </p:sp>
    </p:spTree>
    <p:extLst>
      <p:ext uri="{BB962C8B-B14F-4D97-AF65-F5344CB8AC3E}">
        <p14:creationId xmlns:p14="http://schemas.microsoft.com/office/powerpoint/2010/main" val="638500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E1D764-EE99-4BF5-9B40-5A538EBC05B9}"/>
              </a:ext>
            </a:extLst>
          </p:cNvPr>
          <p:cNvSpPr>
            <a:spLocks noGrp="1"/>
          </p:cNvSpPr>
          <p:nvPr>
            <p:ph type="title"/>
          </p:nvPr>
        </p:nvSpPr>
        <p:spPr>
          <a:xfrm>
            <a:off x="1066800" y="642594"/>
            <a:ext cx="10058400" cy="1371600"/>
          </a:xfrm>
        </p:spPr>
        <p:txBody>
          <a:bodyPr anchor="ctr">
            <a:normAutofit/>
          </a:bodyPr>
          <a:lstStyle/>
          <a:p>
            <a:r>
              <a:rPr lang="nl-NL" dirty="0"/>
              <a:t>Vul de </a:t>
            </a:r>
            <a:r>
              <a:rPr lang="nl-NL" dirty="0" err="1"/>
              <a:t>padlet</a:t>
            </a:r>
            <a:r>
              <a:rPr lang="nl-NL" dirty="0"/>
              <a:t> in</a:t>
            </a:r>
          </a:p>
        </p:txBody>
      </p:sp>
      <p:pic>
        <p:nvPicPr>
          <p:cNvPr id="5" name="Afbeelding 4">
            <a:extLst>
              <a:ext uri="{FF2B5EF4-FFF2-40B4-BE49-F238E27FC236}">
                <a16:creationId xmlns:a16="http://schemas.microsoft.com/office/drawing/2014/main" id="{2499EB41-220D-4A2D-9D63-E2BD62DE3AEE}"/>
              </a:ext>
            </a:extLst>
          </p:cNvPr>
          <p:cNvPicPr>
            <a:picLocks noChangeAspect="1"/>
          </p:cNvPicPr>
          <p:nvPr/>
        </p:nvPicPr>
        <p:blipFill>
          <a:blip r:embed="rId2"/>
          <a:stretch>
            <a:fillRect/>
          </a:stretch>
        </p:blipFill>
        <p:spPr>
          <a:xfrm>
            <a:off x="1552118" y="2103120"/>
            <a:ext cx="3692804" cy="3749040"/>
          </a:xfrm>
          <a:prstGeom prst="rect">
            <a:avLst/>
          </a:prstGeom>
          <a:noFill/>
        </p:spPr>
      </p:pic>
      <p:sp>
        <p:nvSpPr>
          <p:cNvPr id="3" name="Tijdelijke aanduiding voor inhoud 2">
            <a:extLst>
              <a:ext uri="{FF2B5EF4-FFF2-40B4-BE49-F238E27FC236}">
                <a16:creationId xmlns:a16="http://schemas.microsoft.com/office/drawing/2014/main" id="{BC2EB773-06E4-4C15-8A5B-013086E869B3}"/>
              </a:ext>
            </a:extLst>
          </p:cNvPr>
          <p:cNvSpPr>
            <a:spLocks noGrp="1"/>
          </p:cNvSpPr>
          <p:nvPr>
            <p:ph sz="half" idx="2"/>
          </p:nvPr>
        </p:nvSpPr>
        <p:spPr>
          <a:xfrm>
            <a:off x="6461760" y="2103120"/>
            <a:ext cx="4663440" cy="3749040"/>
          </a:xfrm>
        </p:spPr>
        <p:txBody>
          <a:bodyPr>
            <a:normAutofit/>
          </a:bodyPr>
          <a:lstStyle/>
          <a:p>
            <a:r>
              <a:rPr lang="nl-NL" dirty="0">
                <a:hlinkClick r:id="rId3"/>
              </a:rPr>
              <a:t>https://padlet.com/joannarodrigues23/yie5m8bp5bev7ywt</a:t>
            </a:r>
            <a:endParaRPr lang="nl-NL" dirty="0"/>
          </a:p>
          <a:p>
            <a:r>
              <a:rPr lang="nl-NL" dirty="0"/>
              <a:t>Bedenk verschillende items waarover je vragen gaat stellen</a:t>
            </a:r>
          </a:p>
          <a:p>
            <a:endParaRPr lang="nl-NL" dirty="0"/>
          </a:p>
        </p:txBody>
      </p:sp>
      <p:sp>
        <p:nvSpPr>
          <p:cNvPr id="4" name="Tijdelijke aanduiding voor datum 3">
            <a:extLst>
              <a:ext uri="{FF2B5EF4-FFF2-40B4-BE49-F238E27FC236}">
                <a16:creationId xmlns:a16="http://schemas.microsoft.com/office/drawing/2014/main" id="{56A7345B-90C3-4270-8EB5-E14ACC338232}"/>
              </a:ext>
            </a:extLst>
          </p:cNvPr>
          <p:cNvSpPr>
            <a:spLocks noGrp="1"/>
          </p:cNvSpPr>
          <p:nvPr>
            <p:ph type="dt" sz="half" idx="10"/>
          </p:nvPr>
        </p:nvSpPr>
        <p:spPr>
          <a:xfrm>
            <a:off x="7256794" y="6035040"/>
            <a:ext cx="2893045" cy="365760"/>
          </a:xfrm>
        </p:spPr>
        <p:txBody>
          <a:bodyPr anchor="b">
            <a:normAutofit/>
          </a:bodyPr>
          <a:lstStyle/>
          <a:p>
            <a:pPr rtl="0">
              <a:spcAft>
                <a:spcPts val="600"/>
              </a:spcAft>
            </a:pPr>
            <a:fld id="{551AF0A5-5393-407E-B612-7484747D7A4A}" type="datetime1">
              <a:rPr lang="nl-NL" smtClean="0"/>
              <a:pPr rtl="0">
                <a:spcAft>
                  <a:spcPts val="600"/>
                </a:spcAft>
              </a:pPr>
              <a:t>25-10-2020</a:t>
            </a:fld>
            <a:endParaRPr lang="en-US"/>
          </a:p>
        </p:txBody>
      </p:sp>
    </p:spTree>
    <p:extLst>
      <p:ext uri="{BB962C8B-B14F-4D97-AF65-F5344CB8AC3E}">
        <p14:creationId xmlns:p14="http://schemas.microsoft.com/office/powerpoint/2010/main" val="3779495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19_TF78438558" id="{5D860BCF-E933-4921-9607-DF8320786C70}" vid="{37989AE5-D40C-4D36-A9F1-4057D19A04A6}"/>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648</Words>
  <Application>Microsoft Office PowerPoint</Application>
  <PresentationFormat>Breedbeeld</PresentationFormat>
  <Paragraphs>261</Paragraphs>
  <Slides>8</Slides>
  <Notes>0</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8</vt:i4>
      </vt:variant>
    </vt:vector>
  </HeadingPairs>
  <TitlesOfParts>
    <vt:vector size="18" baseType="lpstr">
      <vt:lpstr>Arial</vt:lpstr>
      <vt:lpstr>Calibri</vt:lpstr>
      <vt:lpstr>Century Gothic</vt:lpstr>
      <vt:lpstr>Dinweb</vt:lpstr>
      <vt:lpstr>Garamond</vt:lpstr>
      <vt:lpstr>Segoe UI</vt:lpstr>
      <vt:lpstr>Source Sans Pro Web</vt:lpstr>
      <vt:lpstr>Verdana</vt:lpstr>
      <vt:lpstr>WordVisiCarriageReturn_MSFontService</vt:lpstr>
      <vt:lpstr>SavonVTI</vt:lpstr>
      <vt:lpstr>NAH</vt:lpstr>
      <vt:lpstr>PowerPoint-presentatie</vt:lpstr>
      <vt:lpstr>Overzicht lesdoelen per week</vt:lpstr>
      <vt:lpstr>Opdracht 2</vt:lpstr>
      <vt:lpstr>Onzichtbare gevolgen NAH </vt:lpstr>
      <vt:lpstr>Begeleiden bij NAH </vt:lpstr>
      <vt:lpstr>Intervieuw</vt:lpstr>
      <vt:lpstr>Vul de padlet 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NAH</dc:title>
  <dc:creator>Joanna Rodrigues</dc:creator>
  <cp:lastModifiedBy>Joanna Rodrigues</cp:lastModifiedBy>
  <cp:revision>1</cp:revision>
  <dcterms:created xsi:type="dcterms:W3CDTF">2020-10-25T22:10:59Z</dcterms:created>
  <dcterms:modified xsi:type="dcterms:W3CDTF">2020-10-25T22:13:08Z</dcterms:modified>
</cp:coreProperties>
</file>